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44"/>
  </p:notesMasterIdLst>
  <p:sldIdLst>
    <p:sldId id="1741" r:id="rId5"/>
    <p:sldId id="1740" r:id="rId6"/>
    <p:sldId id="1881" r:id="rId7"/>
    <p:sldId id="1813" r:id="rId8"/>
    <p:sldId id="1938" r:id="rId9"/>
    <p:sldId id="1939" r:id="rId10"/>
    <p:sldId id="1812" r:id="rId11"/>
    <p:sldId id="1991" r:id="rId12"/>
    <p:sldId id="1742" r:id="rId13"/>
    <p:sldId id="1982" r:id="rId14"/>
    <p:sldId id="1942" r:id="rId15"/>
    <p:sldId id="1943" r:id="rId16"/>
    <p:sldId id="1946" r:id="rId17"/>
    <p:sldId id="1944" r:id="rId18"/>
    <p:sldId id="1785" r:id="rId19"/>
    <p:sldId id="1945" r:id="rId20"/>
    <p:sldId id="1791" r:id="rId21"/>
    <p:sldId id="1993" r:id="rId22"/>
    <p:sldId id="1810" r:id="rId23"/>
    <p:sldId id="1994" r:id="rId24"/>
    <p:sldId id="1788" r:id="rId25"/>
    <p:sldId id="1947" r:id="rId26"/>
    <p:sldId id="1992" r:id="rId27"/>
    <p:sldId id="1796" r:id="rId28"/>
    <p:sldId id="1801" r:id="rId29"/>
    <p:sldId id="1948" r:id="rId30"/>
    <p:sldId id="1814" r:id="rId31"/>
    <p:sldId id="1802" r:id="rId32"/>
    <p:sldId id="1799" r:id="rId33"/>
    <p:sldId id="1949" r:id="rId34"/>
    <p:sldId id="1798" r:id="rId35"/>
    <p:sldId id="1797" r:id="rId36"/>
    <p:sldId id="1803" r:id="rId37"/>
    <p:sldId id="1950" r:id="rId38"/>
    <p:sldId id="1990" r:id="rId39"/>
    <p:sldId id="1995" r:id="rId40"/>
    <p:sldId id="1776" r:id="rId41"/>
    <p:sldId id="1060" r:id="rId42"/>
    <p:sldId id="1856" r:id="rId43"/>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EAEAEA"/>
    <a:srgbClr val="F7F7F7"/>
    <a:srgbClr val="F9F9F9"/>
    <a:srgbClr val="FFFFCC"/>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AC237-2951-4291-8A38-E0BB89C55F4B}" v="756" dt="2026-03-16T18:49:17.68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93" autoAdjust="0"/>
  </p:normalViewPr>
  <p:slideViewPr>
    <p:cSldViewPr snapToGrid="0">
      <p:cViewPr varScale="1">
        <p:scale>
          <a:sx n="42" d="100"/>
          <a:sy n="42" d="100"/>
        </p:scale>
        <p:origin x="92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0E73EC16-7C2F-468E-8339-3379F614CA86}"/>
    <pc:docChg chg="undo custSel addSld delSld modSld sldOrd">
      <pc:chgData name="Vickers, Libby" userId="e250baef-1418-4325-b620-0f9540a0387b" providerId="ADAL" clId="{0E73EC16-7C2F-468E-8339-3379F614CA86}" dt="2026-03-16T20:14:18.325" v="3541" actId="1076"/>
      <pc:docMkLst>
        <pc:docMk/>
      </pc:docMkLst>
      <pc:sldChg chg="modSp mod modNotesTx">
        <pc:chgData name="Vickers, Libby" userId="e250baef-1418-4325-b620-0f9540a0387b" providerId="ADAL" clId="{0E73EC16-7C2F-468E-8339-3379F614CA86}" dt="2026-03-13T03:58:17.376" v="1991" actId="339"/>
        <pc:sldMkLst>
          <pc:docMk/>
          <pc:sldMk cId="3314859971" sldId="1740"/>
        </pc:sldMkLst>
        <pc:spChg chg="mod">
          <ac:chgData name="Vickers, Libby" userId="e250baef-1418-4325-b620-0f9540a0387b" providerId="ADAL" clId="{0E73EC16-7C2F-468E-8339-3379F614CA86}" dt="2026-03-12T03:14:20.696" v="690" actId="20577"/>
          <ac:spMkLst>
            <pc:docMk/>
            <pc:sldMk cId="3314859971" sldId="1740"/>
            <ac:spMk id="5" creationId="{8F5AD419-7E00-E6F5-AAF6-D0B276EE6D2C}"/>
          </ac:spMkLst>
        </pc:spChg>
        <pc:picChg chg="mod">
          <ac:chgData name="Vickers, Libby" userId="e250baef-1418-4325-b620-0f9540a0387b" providerId="ADAL" clId="{0E73EC16-7C2F-468E-8339-3379F614CA86}" dt="2026-03-13T03:58:17.376" v="1991" actId="339"/>
          <ac:picMkLst>
            <pc:docMk/>
            <pc:sldMk cId="3314859971" sldId="1740"/>
            <ac:picMk id="10" creationId="{A69B2052-7E21-C3AF-2697-A2905976C8FE}"/>
          </ac:picMkLst>
        </pc:picChg>
      </pc:sldChg>
      <pc:sldChg chg="modSp mod">
        <pc:chgData name="Vickers, Libby" userId="e250baef-1418-4325-b620-0f9540a0387b" providerId="ADAL" clId="{0E73EC16-7C2F-468E-8339-3379F614CA86}" dt="2026-03-09T13:47:20.323" v="0" actId="6549"/>
        <pc:sldMkLst>
          <pc:docMk/>
          <pc:sldMk cId="793978010" sldId="1741"/>
        </pc:sldMkLst>
        <pc:spChg chg="mod">
          <ac:chgData name="Vickers, Libby" userId="e250baef-1418-4325-b620-0f9540a0387b" providerId="ADAL" clId="{0E73EC16-7C2F-468E-8339-3379F614CA86}" dt="2026-03-09T13:47:20.323" v="0" actId="6549"/>
          <ac:spMkLst>
            <pc:docMk/>
            <pc:sldMk cId="793978010" sldId="1741"/>
            <ac:spMk id="3" creationId="{AA5EEE2F-8A50-3176-99F3-D6FD96F4B7BF}"/>
          </ac:spMkLst>
        </pc:spChg>
      </pc:sldChg>
      <pc:sldChg chg="add modNotesTx">
        <pc:chgData name="Vickers, Libby" userId="e250baef-1418-4325-b620-0f9540a0387b" providerId="ADAL" clId="{0E73EC16-7C2F-468E-8339-3379F614CA86}" dt="2026-03-13T03:42:23.823" v="1927" actId="20577"/>
        <pc:sldMkLst>
          <pc:docMk/>
          <pc:sldMk cId="3227494432" sldId="1742"/>
        </pc:sldMkLst>
      </pc:sldChg>
      <pc:sldChg chg="addSp modSp add mod modAnim">
        <pc:chgData name="Vickers, Libby" userId="e250baef-1418-4325-b620-0f9540a0387b" providerId="ADAL" clId="{0E73EC16-7C2F-468E-8339-3379F614CA86}" dt="2026-03-16T18:49:17.686" v="3540"/>
        <pc:sldMkLst>
          <pc:docMk/>
          <pc:sldMk cId="618968772" sldId="1776"/>
        </pc:sldMkLst>
        <pc:picChg chg="add mod">
          <ac:chgData name="Vickers, Libby" userId="e250baef-1418-4325-b620-0f9540a0387b" providerId="ADAL" clId="{0E73EC16-7C2F-468E-8339-3379F614CA86}" dt="2026-03-16T18:48:40.994" v="3539" actId="1076"/>
          <ac:picMkLst>
            <pc:docMk/>
            <pc:sldMk cId="618968772" sldId="1776"/>
            <ac:picMk id="4" creationId="{244B5FB8-FBC4-D770-35BA-2D6274CE03ED}"/>
          </ac:picMkLst>
        </pc:picChg>
      </pc:sldChg>
      <pc:sldChg chg="addSp modSp mod modAnim">
        <pc:chgData name="Vickers, Libby" userId="e250baef-1418-4325-b620-0f9540a0387b" providerId="ADAL" clId="{0E73EC16-7C2F-468E-8339-3379F614CA86}" dt="2026-03-16T17:30:14.511" v="3479" actId="14100"/>
        <pc:sldMkLst>
          <pc:docMk/>
          <pc:sldMk cId="1528393936" sldId="1785"/>
        </pc:sldMkLst>
        <pc:spChg chg="add mod">
          <ac:chgData name="Vickers, Libby" userId="e250baef-1418-4325-b620-0f9540a0387b" providerId="ADAL" clId="{0E73EC16-7C2F-468E-8339-3379F614CA86}" dt="2026-03-16T17:30:14.511" v="3479" actId="14100"/>
          <ac:spMkLst>
            <pc:docMk/>
            <pc:sldMk cId="1528393936" sldId="1785"/>
            <ac:spMk id="4" creationId="{DFA959B9-DCA7-D8FA-1D85-CD8850A848AE}"/>
          </ac:spMkLst>
        </pc:spChg>
        <pc:spChg chg="mod">
          <ac:chgData name="Vickers, Libby" userId="e250baef-1418-4325-b620-0f9540a0387b" providerId="ADAL" clId="{0E73EC16-7C2F-468E-8339-3379F614CA86}" dt="2026-03-11T19:04:44.124" v="347" actId="1076"/>
          <ac:spMkLst>
            <pc:docMk/>
            <pc:sldMk cId="1528393936" sldId="1785"/>
            <ac:spMk id="6" creationId="{421E46CD-3D6B-C76D-C110-AFEE3EFD908C}"/>
          </ac:spMkLst>
        </pc:spChg>
        <pc:spChg chg="mod ord">
          <ac:chgData name="Vickers, Libby" userId="e250baef-1418-4325-b620-0f9540a0387b" providerId="ADAL" clId="{0E73EC16-7C2F-468E-8339-3379F614CA86}" dt="2026-03-12T14:33:36.330" v="1787" actId="164"/>
          <ac:spMkLst>
            <pc:docMk/>
            <pc:sldMk cId="1528393936" sldId="1785"/>
            <ac:spMk id="13" creationId="{D20E8C31-5685-2DEC-9036-69DCE89E0322}"/>
          </ac:spMkLst>
        </pc:spChg>
        <pc:grpChg chg="add mod">
          <ac:chgData name="Vickers, Libby" userId="e250baef-1418-4325-b620-0f9540a0387b" providerId="ADAL" clId="{0E73EC16-7C2F-468E-8339-3379F614CA86}" dt="2026-03-12T14:33:36.330" v="1787" actId="164"/>
          <ac:grpSpMkLst>
            <pc:docMk/>
            <pc:sldMk cId="1528393936" sldId="1785"/>
            <ac:grpSpMk id="7" creationId="{F847BBB0-8F4C-65B5-0D4F-05A93114D0E9}"/>
          </ac:grpSpMkLst>
        </pc:grpChg>
        <pc:graphicFrameChg chg="mod modGraphic">
          <ac:chgData name="Vickers, Libby" userId="e250baef-1418-4325-b620-0f9540a0387b" providerId="ADAL" clId="{0E73EC16-7C2F-468E-8339-3379F614CA86}" dt="2026-03-16T17:30:06.418" v="3478" actId="207"/>
          <ac:graphicFrameMkLst>
            <pc:docMk/>
            <pc:sldMk cId="1528393936" sldId="1785"/>
            <ac:graphicFrameMk id="2" creationId="{E02AA56C-0E38-9DDB-0A1E-04213F50454D}"/>
          </ac:graphicFrameMkLst>
        </pc:graphicFrameChg>
        <pc:picChg chg="mod">
          <ac:chgData name="Vickers, Libby" userId="e250baef-1418-4325-b620-0f9540a0387b" providerId="ADAL" clId="{0E73EC16-7C2F-468E-8339-3379F614CA86}" dt="2026-03-12T14:33:36.330" v="1787" actId="164"/>
          <ac:picMkLst>
            <pc:docMk/>
            <pc:sldMk cId="1528393936" sldId="1785"/>
            <ac:picMk id="11" creationId="{34C02CB0-281D-CD88-5FDF-2A0CB28E24D5}"/>
          </ac:picMkLst>
        </pc:picChg>
      </pc:sldChg>
      <pc:sldChg chg="addSp delSp modSp mod ord delAnim modAnim modNotesTx">
        <pc:chgData name="Vickers, Libby" userId="e250baef-1418-4325-b620-0f9540a0387b" providerId="ADAL" clId="{0E73EC16-7C2F-468E-8339-3379F614CA86}" dt="2026-03-16T16:39:15.426" v="3111" actId="20577"/>
        <pc:sldMkLst>
          <pc:docMk/>
          <pc:sldMk cId="61449949" sldId="1788"/>
        </pc:sldMkLst>
        <pc:spChg chg="mod">
          <ac:chgData name="Vickers, Libby" userId="e250baef-1418-4325-b620-0f9540a0387b" providerId="ADAL" clId="{0E73EC16-7C2F-468E-8339-3379F614CA86}" dt="2026-03-11T18:50:11.172" v="237"/>
          <ac:spMkLst>
            <pc:docMk/>
            <pc:sldMk cId="61449949" sldId="1788"/>
            <ac:spMk id="7" creationId="{3948797B-EA32-DAF9-0AC1-6577CEF5602C}"/>
          </ac:spMkLst>
        </pc:spChg>
        <pc:spChg chg="mod">
          <ac:chgData name="Vickers, Libby" userId="e250baef-1418-4325-b620-0f9540a0387b" providerId="ADAL" clId="{0E73EC16-7C2F-468E-8339-3379F614CA86}" dt="2026-03-11T18:50:11.172" v="237"/>
          <ac:spMkLst>
            <pc:docMk/>
            <pc:sldMk cId="61449949" sldId="1788"/>
            <ac:spMk id="8" creationId="{EB8F2961-45B7-5A3D-7DFF-1D223FCFACE1}"/>
          </ac:spMkLst>
        </pc:spChg>
        <pc:spChg chg="add mod">
          <ac:chgData name="Vickers, Libby" userId="e250baef-1418-4325-b620-0f9540a0387b" providerId="ADAL" clId="{0E73EC16-7C2F-468E-8339-3379F614CA86}" dt="2026-03-11T18:57:42.322" v="275" actId="1076"/>
          <ac:spMkLst>
            <pc:docMk/>
            <pc:sldMk cId="61449949" sldId="1788"/>
            <ac:spMk id="9" creationId="{6021EDF6-5F52-908C-600C-8CC3205F099F}"/>
          </ac:spMkLst>
        </pc:spChg>
        <pc:grpChg chg="add mod">
          <ac:chgData name="Vickers, Libby" userId="e250baef-1418-4325-b620-0f9540a0387b" providerId="ADAL" clId="{0E73EC16-7C2F-468E-8339-3379F614CA86}" dt="2026-03-11T18:50:32.711" v="239" actId="1076"/>
          <ac:grpSpMkLst>
            <pc:docMk/>
            <pc:sldMk cId="61449949" sldId="1788"/>
            <ac:grpSpMk id="6" creationId="{3280FA6E-43A9-947F-44BC-776E7F166321}"/>
          </ac:grpSpMkLst>
        </pc:grpChg>
        <pc:graphicFrameChg chg="mod modGraphic">
          <ac:chgData name="Vickers, Libby" userId="e250baef-1418-4325-b620-0f9540a0387b" providerId="ADAL" clId="{0E73EC16-7C2F-468E-8339-3379F614CA86}" dt="2026-03-16T16:39:15.426" v="3111" actId="20577"/>
          <ac:graphicFrameMkLst>
            <pc:docMk/>
            <pc:sldMk cId="61449949" sldId="1788"/>
            <ac:graphicFrameMk id="12" creationId="{1702C533-04B0-F68B-B05A-76C9CA1E3D7F}"/>
          </ac:graphicFrameMkLst>
        </pc:graphicFrameChg>
        <pc:picChg chg="mod">
          <ac:chgData name="Vickers, Libby" userId="e250baef-1418-4325-b620-0f9540a0387b" providerId="ADAL" clId="{0E73EC16-7C2F-468E-8339-3379F614CA86}" dt="2026-03-11T18:57:38.812" v="274" actId="1076"/>
          <ac:picMkLst>
            <pc:docMk/>
            <pc:sldMk cId="61449949" sldId="1788"/>
            <ac:picMk id="3" creationId="{C4016A26-08C2-78AD-552F-60B2BB0C83AC}"/>
          </ac:picMkLst>
        </pc:picChg>
      </pc:sldChg>
      <pc:sldChg chg="addSp delSp modSp mod delAnim modAnim modNotesTx">
        <pc:chgData name="Vickers, Libby" userId="e250baef-1418-4325-b620-0f9540a0387b" providerId="ADAL" clId="{0E73EC16-7C2F-468E-8339-3379F614CA86}" dt="2026-03-16T15:03:51.839" v="3095"/>
        <pc:sldMkLst>
          <pc:docMk/>
          <pc:sldMk cId="2749813306" sldId="1791"/>
        </pc:sldMkLst>
        <pc:spChg chg="add mod">
          <ac:chgData name="Vickers, Libby" userId="e250baef-1418-4325-b620-0f9540a0387b" providerId="ADAL" clId="{0E73EC16-7C2F-468E-8339-3379F614CA86}" dt="2026-03-11T18:46:16.037" v="203" actId="164"/>
          <ac:spMkLst>
            <pc:docMk/>
            <pc:sldMk cId="2749813306" sldId="1791"/>
            <ac:spMk id="4" creationId="{32AC03AA-8383-2DEF-A242-E60E2051B8F3}"/>
          </ac:spMkLst>
        </pc:spChg>
        <pc:spChg chg="mod">
          <ac:chgData name="Vickers, Libby" userId="e250baef-1418-4325-b620-0f9540a0387b" providerId="ADAL" clId="{0E73EC16-7C2F-468E-8339-3379F614CA86}" dt="2026-03-12T03:46:17.833" v="1356" actId="1076"/>
          <ac:spMkLst>
            <pc:docMk/>
            <pc:sldMk cId="2749813306" sldId="1791"/>
            <ac:spMk id="6" creationId="{E5BD0A66-FB19-5384-33C2-50423F4624BE}"/>
          </ac:spMkLst>
        </pc:spChg>
        <pc:spChg chg="mod">
          <ac:chgData name="Vickers, Libby" userId="e250baef-1418-4325-b620-0f9540a0387b" providerId="ADAL" clId="{0E73EC16-7C2F-468E-8339-3379F614CA86}" dt="2026-03-11T18:46:16.037" v="203" actId="164"/>
          <ac:spMkLst>
            <pc:docMk/>
            <pc:sldMk cId="2749813306" sldId="1791"/>
            <ac:spMk id="7" creationId="{D3CDD661-F1A7-DB59-4ADB-133124666C1A}"/>
          </ac:spMkLst>
        </pc:spChg>
        <pc:grpChg chg="add mod">
          <ac:chgData name="Vickers, Libby" userId="e250baef-1418-4325-b620-0f9540a0387b" providerId="ADAL" clId="{0E73EC16-7C2F-468E-8339-3379F614CA86}" dt="2026-03-11T18:46:41.266" v="209" actId="1076"/>
          <ac:grpSpMkLst>
            <pc:docMk/>
            <pc:sldMk cId="2749813306" sldId="1791"/>
            <ac:grpSpMk id="5" creationId="{A33EBEE5-9B18-A8DC-7594-165B9A21393A}"/>
          </ac:grpSpMkLst>
        </pc:grpChg>
        <pc:graphicFrameChg chg="mod modGraphic">
          <ac:chgData name="Vickers, Libby" userId="e250baef-1418-4325-b620-0f9540a0387b" providerId="ADAL" clId="{0E73EC16-7C2F-468E-8339-3379F614CA86}" dt="2026-03-16T15:03:51.839" v="3095"/>
          <ac:graphicFrameMkLst>
            <pc:docMk/>
            <pc:sldMk cId="2749813306" sldId="1791"/>
            <ac:graphicFrameMk id="2" creationId="{CA98F54D-DD2D-55AA-E469-6D96FE80B269}"/>
          </ac:graphicFrameMkLst>
        </pc:graphicFrameChg>
      </pc:sldChg>
      <pc:sldChg chg="addSp delSp modSp del mod delAnim modAnim">
        <pc:chgData name="Vickers, Libby" userId="e250baef-1418-4325-b620-0f9540a0387b" providerId="ADAL" clId="{0E73EC16-7C2F-468E-8339-3379F614CA86}" dt="2026-03-16T17:15:06.028" v="3466" actId="47"/>
        <pc:sldMkLst>
          <pc:docMk/>
          <pc:sldMk cId="865602127" sldId="1793"/>
        </pc:sldMkLst>
        <pc:spChg chg="add mod topLvl">
          <ac:chgData name="Vickers, Libby" userId="e250baef-1418-4325-b620-0f9540a0387b" providerId="ADAL" clId="{0E73EC16-7C2F-468E-8339-3379F614CA86}" dt="2026-03-16T16:52:50.878" v="3402" actId="164"/>
          <ac:spMkLst>
            <pc:docMk/>
            <pc:sldMk cId="865602127" sldId="1793"/>
            <ac:spMk id="2" creationId="{94DB4071-1DBB-D697-2C03-101402D34EB8}"/>
          </ac:spMkLst>
        </pc:spChg>
        <pc:spChg chg="add mod topLvl">
          <ac:chgData name="Vickers, Libby" userId="e250baef-1418-4325-b620-0f9540a0387b" providerId="ADAL" clId="{0E73EC16-7C2F-468E-8339-3379F614CA86}" dt="2026-03-16T16:52:50.878" v="3402" actId="164"/>
          <ac:spMkLst>
            <pc:docMk/>
            <pc:sldMk cId="865602127" sldId="1793"/>
            <ac:spMk id="4" creationId="{7EC64AE8-9995-9AB5-D425-60670BC85B79}"/>
          </ac:spMkLst>
        </pc:spChg>
        <pc:spChg chg="add mod topLvl">
          <ac:chgData name="Vickers, Libby" userId="e250baef-1418-4325-b620-0f9540a0387b" providerId="ADAL" clId="{0E73EC16-7C2F-468E-8339-3379F614CA86}" dt="2026-03-16T16:52:50.878" v="3402" actId="164"/>
          <ac:spMkLst>
            <pc:docMk/>
            <pc:sldMk cId="865602127" sldId="1793"/>
            <ac:spMk id="6" creationId="{8A446AAF-1215-41E1-6D33-664BAA8F207D}"/>
          </ac:spMkLst>
        </pc:spChg>
        <pc:grpChg chg="add del mod">
          <ac:chgData name="Vickers, Libby" userId="e250baef-1418-4325-b620-0f9540a0387b" providerId="ADAL" clId="{0E73EC16-7C2F-468E-8339-3379F614CA86}" dt="2026-03-16T16:52:01.481" v="3394" actId="165"/>
          <ac:grpSpMkLst>
            <pc:docMk/>
            <pc:sldMk cId="865602127" sldId="1793"/>
            <ac:grpSpMk id="8" creationId="{5848C97E-849B-FB08-2131-EB5A19D09650}"/>
          </ac:grpSpMkLst>
        </pc:grpChg>
        <pc:grpChg chg="add mod">
          <ac:chgData name="Vickers, Libby" userId="e250baef-1418-4325-b620-0f9540a0387b" providerId="ADAL" clId="{0E73EC16-7C2F-468E-8339-3379F614CA86}" dt="2026-03-16T16:53:28.582" v="3407" actId="1076"/>
          <ac:grpSpMkLst>
            <pc:docMk/>
            <pc:sldMk cId="865602127" sldId="1793"/>
            <ac:grpSpMk id="9" creationId="{6218078C-8D63-FA98-8135-0C451258E305}"/>
          </ac:grpSpMkLst>
        </pc:grpChg>
        <pc:picChg chg="mod topLvl">
          <ac:chgData name="Vickers, Libby" userId="e250baef-1418-4325-b620-0f9540a0387b" providerId="ADAL" clId="{0E73EC16-7C2F-468E-8339-3379F614CA86}" dt="2026-03-16T16:52:50.878" v="3402" actId="164"/>
          <ac:picMkLst>
            <pc:docMk/>
            <pc:sldMk cId="865602127" sldId="1793"/>
            <ac:picMk id="7" creationId="{99FD1D47-858D-1164-B3FF-EED54DD6537F}"/>
          </ac:picMkLst>
        </pc:picChg>
      </pc:sldChg>
      <pc:sldChg chg="addSp modSp mod modAnim">
        <pc:chgData name="Vickers, Libby" userId="e250baef-1418-4325-b620-0f9540a0387b" providerId="ADAL" clId="{0E73EC16-7C2F-468E-8339-3379F614CA86}" dt="2026-03-16T17:02:07.055" v="3417"/>
        <pc:sldMkLst>
          <pc:docMk/>
          <pc:sldMk cId="3430138993" sldId="1796"/>
        </pc:sldMkLst>
        <pc:spChg chg="add mod">
          <ac:chgData name="Vickers, Libby" userId="e250baef-1418-4325-b620-0f9540a0387b" providerId="ADAL" clId="{0E73EC16-7C2F-468E-8339-3379F614CA86}" dt="2026-03-11T19:00:23.702" v="289" actId="14100"/>
          <ac:spMkLst>
            <pc:docMk/>
            <pc:sldMk cId="3430138993" sldId="1796"/>
            <ac:spMk id="2" creationId="{2D674911-86C5-2CC3-9621-2DA07C4C5B53}"/>
          </ac:spMkLst>
        </pc:spChg>
        <pc:spChg chg="add mod">
          <ac:chgData name="Vickers, Libby" userId="e250baef-1418-4325-b620-0f9540a0387b" providerId="ADAL" clId="{0E73EC16-7C2F-468E-8339-3379F614CA86}" dt="2026-03-16T17:01:07.614" v="3412" actId="164"/>
          <ac:spMkLst>
            <pc:docMk/>
            <pc:sldMk cId="3430138993" sldId="1796"/>
            <ac:spMk id="4" creationId="{FCEB6F04-94D1-201E-AF0D-CE45511B208F}"/>
          </ac:spMkLst>
        </pc:spChg>
        <pc:spChg chg="mod">
          <ac:chgData name="Vickers, Libby" userId="e250baef-1418-4325-b620-0f9540a0387b" providerId="ADAL" clId="{0E73EC16-7C2F-468E-8339-3379F614CA86}" dt="2026-03-16T16:46:03.591" v="3333" actId="113"/>
          <ac:spMkLst>
            <pc:docMk/>
            <pc:sldMk cId="3430138993" sldId="1796"/>
            <ac:spMk id="9" creationId="{89DB5209-6556-C8B6-EE3A-8687F43B8C7A}"/>
          </ac:spMkLst>
        </pc:spChg>
        <pc:grpChg chg="mod">
          <ac:chgData name="Vickers, Libby" userId="e250baef-1418-4325-b620-0f9540a0387b" providerId="ADAL" clId="{0E73EC16-7C2F-468E-8339-3379F614CA86}" dt="2026-03-16T17:01:07.614" v="3412" actId="164"/>
          <ac:grpSpMkLst>
            <pc:docMk/>
            <pc:sldMk cId="3430138993" sldId="1796"/>
            <ac:grpSpMk id="10" creationId="{9F205E5D-9531-33F4-4A9D-E3F8BBAC9E9A}"/>
          </ac:grpSpMkLst>
        </pc:grpChg>
        <pc:grpChg chg="add mod">
          <ac:chgData name="Vickers, Libby" userId="e250baef-1418-4325-b620-0f9540a0387b" providerId="ADAL" clId="{0E73EC16-7C2F-468E-8339-3379F614CA86}" dt="2026-03-16T17:01:07.614" v="3412" actId="164"/>
          <ac:grpSpMkLst>
            <pc:docMk/>
            <pc:sldMk cId="3430138993" sldId="1796"/>
            <ac:grpSpMk id="11" creationId="{4AFE0824-FD9F-CFA7-ED71-2DB69DBA7B3A}"/>
          </ac:grpSpMkLst>
        </pc:grpChg>
      </pc:sldChg>
      <pc:sldChg chg="addSp delSp modSp mod">
        <pc:chgData name="Vickers, Libby" userId="e250baef-1418-4325-b620-0f9540a0387b" providerId="ADAL" clId="{0E73EC16-7C2F-468E-8339-3379F614CA86}" dt="2026-03-16T17:04:33.493" v="3462" actId="20577"/>
        <pc:sldMkLst>
          <pc:docMk/>
          <pc:sldMk cId="1470546822" sldId="1797"/>
        </pc:sldMkLst>
        <pc:graphicFrameChg chg="modGraphic">
          <ac:chgData name="Vickers, Libby" userId="e250baef-1418-4325-b620-0f9540a0387b" providerId="ADAL" clId="{0E73EC16-7C2F-468E-8339-3379F614CA86}" dt="2026-03-16T17:04:33.493" v="3462" actId="20577"/>
          <ac:graphicFrameMkLst>
            <pc:docMk/>
            <pc:sldMk cId="1470546822" sldId="1797"/>
            <ac:graphicFrameMk id="2" creationId="{7FA41D0D-7790-5DB8-1339-3EADEEFE9566}"/>
          </ac:graphicFrameMkLst>
        </pc:graphicFrameChg>
      </pc:sldChg>
      <pc:sldChg chg="addSp modSp mod">
        <pc:chgData name="Vickers, Libby" userId="e250baef-1418-4325-b620-0f9540a0387b" providerId="ADAL" clId="{0E73EC16-7C2F-468E-8339-3379F614CA86}" dt="2026-03-13T04:02:43.249" v="1998" actId="1036"/>
        <pc:sldMkLst>
          <pc:docMk/>
          <pc:sldMk cId="2177710478" sldId="1798"/>
        </pc:sldMkLst>
        <pc:grpChg chg="mod">
          <ac:chgData name="Vickers, Libby" userId="e250baef-1418-4325-b620-0f9540a0387b" providerId="ADAL" clId="{0E73EC16-7C2F-468E-8339-3379F614CA86}" dt="2026-03-13T04:02:19.361" v="1996" actId="164"/>
          <ac:grpSpMkLst>
            <pc:docMk/>
            <pc:sldMk cId="2177710478" sldId="1798"/>
            <ac:grpSpMk id="4" creationId="{F697DF5F-7A2E-35C6-DE0B-E3092937008C}"/>
          </ac:grpSpMkLst>
        </pc:grpChg>
        <pc:grpChg chg="add mod">
          <ac:chgData name="Vickers, Libby" userId="e250baef-1418-4325-b620-0f9540a0387b" providerId="ADAL" clId="{0E73EC16-7C2F-468E-8339-3379F614CA86}" dt="2026-03-13T04:02:19.361" v="1996" actId="164"/>
          <ac:grpSpMkLst>
            <pc:docMk/>
            <pc:sldMk cId="2177710478" sldId="1798"/>
            <ac:grpSpMk id="6" creationId="{433A1C1B-CF29-9573-4889-53692E1462B1}"/>
          </ac:grpSpMkLst>
        </pc:grpChg>
        <pc:picChg chg="add mod">
          <ac:chgData name="Vickers, Libby" userId="e250baef-1418-4325-b620-0f9540a0387b" providerId="ADAL" clId="{0E73EC16-7C2F-468E-8339-3379F614CA86}" dt="2026-03-13T04:02:43.249" v="1998" actId="1036"/>
          <ac:picMkLst>
            <pc:docMk/>
            <pc:sldMk cId="2177710478" sldId="1798"/>
            <ac:picMk id="2" creationId="{46D75F45-887E-9E54-2B18-69C97A51E703}"/>
          </ac:picMkLst>
        </pc:picChg>
      </pc:sldChg>
      <pc:sldChg chg="addSp modSp mod modAnim">
        <pc:chgData name="Vickers, Libby" userId="e250baef-1418-4325-b620-0f9540a0387b" providerId="ADAL" clId="{0E73EC16-7C2F-468E-8339-3379F614CA86}" dt="2026-03-16T17:17:47.428" v="3467"/>
        <pc:sldMkLst>
          <pc:docMk/>
          <pc:sldMk cId="3033131358" sldId="1801"/>
        </pc:sldMkLst>
        <pc:spChg chg="mod">
          <ac:chgData name="Vickers, Libby" userId="e250baef-1418-4325-b620-0f9540a0387b" providerId="ADAL" clId="{0E73EC16-7C2F-468E-8339-3379F614CA86}" dt="2026-03-11T18:48:52.167" v="232" actId="14100"/>
          <ac:spMkLst>
            <pc:docMk/>
            <pc:sldMk cId="3033131358" sldId="1801"/>
            <ac:spMk id="6" creationId="{AC2CB917-8F61-0572-D39E-BEC9A6C9B033}"/>
          </ac:spMkLst>
        </pc:spChg>
        <pc:spChg chg="mod">
          <ac:chgData name="Vickers, Libby" userId="e250baef-1418-4325-b620-0f9540a0387b" providerId="ADAL" clId="{0E73EC16-7C2F-468E-8339-3379F614CA86}" dt="2026-03-11T18:48:46.507" v="231" actId="20577"/>
          <ac:spMkLst>
            <pc:docMk/>
            <pc:sldMk cId="3033131358" sldId="1801"/>
            <ac:spMk id="7" creationId="{9ABB4DB6-4151-205E-10DD-0C03CA66B12F}"/>
          </ac:spMkLst>
        </pc:spChg>
        <pc:grpChg chg="add mod">
          <ac:chgData name="Vickers, Libby" userId="e250baef-1418-4325-b620-0f9540a0387b" providerId="ADAL" clId="{0E73EC16-7C2F-468E-8339-3379F614CA86}" dt="2026-03-11T18:48:59.430" v="233" actId="1076"/>
          <ac:grpSpMkLst>
            <pc:docMk/>
            <pc:sldMk cId="3033131358" sldId="1801"/>
            <ac:grpSpMk id="4" creationId="{AA56E6CC-D80C-7FEC-03A4-2136994E0517}"/>
          </ac:grpSpMkLst>
        </pc:grpChg>
        <pc:graphicFrameChg chg="mod modGraphic">
          <ac:chgData name="Vickers, Libby" userId="e250baef-1418-4325-b620-0f9540a0387b" providerId="ADAL" clId="{0E73EC16-7C2F-468E-8339-3379F614CA86}" dt="2026-03-16T17:17:47.428" v="3467"/>
          <ac:graphicFrameMkLst>
            <pc:docMk/>
            <pc:sldMk cId="3033131358" sldId="1801"/>
            <ac:graphicFrameMk id="17" creationId="{862DBFFE-F4D1-9C1C-6E74-A479DFEC286E}"/>
          </ac:graphicFrameMkLst>
        </pc:graphicFrameChg>
      </pc:sldChg>
      <pc:sldChg chg="modSp mod">
        <pc:chgData name="Vickers, Libby" userId="e250baef-1418-4325-b620-0f9540a0387b" providerId="ADAL" clId="{0E73EC16-7C2F-468E-8339-3379F614CA86}" dt="2026-03-16T16:44:56.599" v="3309" actId="20577"/>
        <pc:sldMkLst>
          <pc:docMk/>
          <pc:sldMk cId="2972455556" sldId="1802"/>
        </pc:sldMkLst>
        <pc:graphicFrameChg chg="mod modGraphic">
          <ac:chgData name="Vickers, Libby" userId="e250baef-1418-4325-b620-0f9540a0387b" providerId="ADAL" clId="{0E73EC16-7C2F-468E-8339-3379F614CA86}" dt="2026-03-16T16:44:56.599" v="3309" actId="20577"/>
          <ac:graphicFrameMkLst>
            <pc:docMk/>
            <pc:sldMk cId="2972455556" sldId="1802"/>
            <ac:graphicFrameMk id="9" creationId="{BBD54549-20C0-2985-B780-B23184539E5F}"/>
          </ac:graphicFrameMkLst>
        </pc:graphicFrameChg>
      </pc:sldChg>
      <pc:sldChg chg="addSp delSp modSp mod modAnim">
        <pc:chgData name="Vickers, Libby" userId="e250baef-1418-4325-b620-0f9540a0387b" providerId="ADAL" clId="{0E73EC16-7C2F-468E-8339-3379F614CA86}" dt="2026-03-13T04:04:48.834" v="2011" actId="1076"/>
        <pc:sldMkLst>
          <pc:docMk/>
          <pc:sldMk cId="297897915" sldId="1803"/>
        </pc:sldMkLst>
        <pc:spChg chg="add mod">
          <ac:chgData name="Vickers, Libby" userId="e250baef-1418-4325-b620-0f9540a0387b" providerId="ADAL" clId="{0E73EC16-7C2F-468E-8339-3379F614CA86}" dt="2026-03-13T04:04:48.834" v="2011" actId="1076"/>
          <ac:spMkLst>
            <pc:docMk/>
            <pc:sldMk cId="297897915" sldId="1803"/>
            <ac:spMk id="13" creationId="{1F0DADD8-E7A1-34AA-512D-A8727EF94231}"/>
          </ac:spMkLst>
        </pc:spChg>
        <pc:grpChg chg="add mod ord">
          <ac:chgData name="Vickers, Libby" userId="e250baef-1418-4325-b620-0f9540a0387b" providerId="ADAL" clId="{0E73EC16-7C2F-468E-8339-3379F614CA86}" dt="2026-03-13T04:04:17.784" v="2007" actId="1076"/>
          <ac:grpSpMkLst>
            <pc:docMk/>
            <pc:sldMk cId="297897915" sldId="1803"/>
            <ac:grpSpMk id="3" creationId="{91113A7E-DA8B-FDB4-AAF3-B77263031878}"/>
          </ac:grpSpMkLst>
        </pc:grpChg>
        <pc:grpChg chg="mod">
          <ac:chgData name="Vickers, Libby" userId="e250baef-1418-4325-b620-0f9540a0387b" providerId="ADAL" clId="{0E73EC16-7C2F-468E-8339-3379F614CA86}" dt="2026-03-13T04:03:17.478" v="2000"/>
          <ac:grpSpMkLst>
            <pc:docMk/>
            <pc:sldMk cId="297897915" sldId="1803"/>
            <ac:grpSpMk id="5" creationId="{BB6635D0-DFC6-1F36-4802-0BE5AEA0852B}"/>
          </ac:grpSpMkLst>
        </pc:grpChg>
        <pc:picChg chg="mod">
          <ac:chgData name="Vickers, Libby" userId="e250baef-1418-4325-b620-0f9540a0387b" providerId="ADAL" clId="{0E73EC16-7C2F-468E-8339-3379F614CA86}" dt="2026-03-13T04:03:17.478" v="2000"/>
          <ac:picMkLst>
            <pc:docMk/>
            <pc:sldMk cId="297897915" sldId="1803"/>
            <ac:picMk id="6" creationId="{5F8781DF-61FE-2037-3FA1-2BE6DFE2FEC8}"/>
          </ac:picMkLst>
        </pc:picChg>
        <pc:picChg chg="mod">
          <ac:chgData name="Vickers, Libby" userId="e250baef-1418-4325-b620-0f9540a0387b" providerId="ADAL" clId="{0E73EC16-7C2F-468E-8339-3379F614CA86}" dt="2026-03-13T04:03:17.478" v="2000"/>
          <ac:picMkLst>
            <pc:docMk/>
            <pc:sldMk cId="297897915" sldId="1803"/>
            <ac:picMk id="7" creationId="{18F103F8-DAE4-8C3A-0F54-116355D28B1B}"/>
          </ac:picMkLst>
        </pc:picChg>
        <pc:picChg chg="mod">
          <ac:chgData name="Vickers, Libby" userId="e250baef-1418-4325-b620-0f9540a0387b" providerId="ADAL" clId="{0E73EC16-7C2F-468E-8339-3379F614CA86}" dt="2026-03-13T04:03:17.478" v="2000"/>
          <ac:picMkLst>
            <pc:docMk/>
            <pc:sldMk cId="297897915" sldId="1803"/>
            <ac:picMk id="8" creationId="{F094D8AA-46EB-7061-C560-1A6E775D4F1D}"/>
          </ac:picMkLst>
        </pc:picChg>
      </pc:sldChg>
      <pc:sldChg chg="addSp delSp modSp mod delAnim modAnim modNotesTx">
        <pc:chgData name="Vickers, Libby" userId="e250baef-1418-4325-b620-0f9540a0387b" providerId="ADAL" clId="{0E73EC16-7C2F-468E-8339-3379F614CA86}" dt="2026-03-16T17:13:04.794" v="3464" actId="113"/>
        <pc:sldMkLst>
          <pc:docMk/>
          <pc:sldMk cId="1709230736" sldId="1810"/>
        </pc:sldMkLst>
        <pc:graphicFrameChg chg="mod modGraphic">
          <ac:chgData name="Vickers, Libby" userId="e250baef-1418-4325-b620-0f9540a0387b" providerId="ADAL" clId="{0E73EC16-7C2F-468E-8339-3379F614CA86}" dt="2026-03-16T17:13:04.794" v="3464" actId="113"/>
          <ac:graphicFrameMkLst>
            <pc:docMk/>
            <pc:sldMk cId="1709230736" sldId="1810"/>
            <ac:graphicFrameMk id="5" creationId="{B09F8C28-16F6-B046-EC71-64A57EAAD78C}"/>
          </ac:graphicFrameMkLst>
        </pc:graphicFrameChg>
        <pc:picChg chg="mod">
          <ac:chgData name="Vickers, Libby" userId="e250baef-1418-4325-b620-0f9540a0387b" providerId="ADAL" clId="{0E73EC16-7C2F-468E-8339-3379F614CA86}" dt="2026-03-11T18:54:56.816" v="256" actId="1076"/>
          <ac:picMkLst>
            <pc:docMk/>
            <pc:sldMk cId="1709230736" sldId="1810"/>
            <ac:picMk id="7" creationId="{B0579053-7C4A-C510-BEFE-348C0D12B501}"/>
          </ac:picMkLst>
        </pc:picChg>
      </pc:sldChg>
      <pc:sldChg chg="addSp delSp modSp mod">
        <pc:chgData name="Vickers, Libby" userId="e250baef-1418-4325-b620-0f9540a0387b" providerId="ADAL" clId="{0E73EC16-7C2F-468E-8339-3379F614CA86}" dt="2026-03-16T17:18:08.143" v="3469"/>
        <pc:sldMkLst>
          <pc:docMk/>
          <pc:sldMk cId="1668037496" sldId="1814"/>
        </pc:sldMkLst>
        <pc:graphicFrameChg chg="add mod modGraphic">
          <ac:chgData name="Vickers, Libby" userId="e250baef-1418-4325-b620-0f9540a0387b" providerId="ADAL" clId="{0E73EC16-7C2F-468E-8339-3379F614CA86}" dt="2026-03-16T17:18:08.143" v="3469"/>
          <ac:graphicFrameMkLst>
            <pc:docMk/>
            <pc:sldMk cId="1668037496" sldId="1814"/>
            <ac:graphicFrameMk id="6" creationId="{5689AA78-981A-1831-6B7E-1081A631A731}"/>
          </ac:graphicFrameMkLst>
        </pc:graphicFrameChg>
      </pc:sldChg>
      <pc:sldChg chg="add">
        <pc:chgData name="Vickers, Libby" userId="e250baef-1418-4325-b620-0f9540a0387b" providerId="ADAL" clId="{0E73EC16-7C2F-468E-8339-3379F614CA86}" dt="2026-03-13T03:41:42.625" v="1907"/>
        <pc:sldMkLst>
          <pc:docMk/>
          <pc:sldMk cId="4143083339" sldId="1881"/>
        </pc:sldMkLst>
      </pc:sldChg>
      <pc:sldChg chg="modSp">
        <pc:chgData name="Vickers, Libby" userId="e250baef-1418-4325-b620-0f9540a0387b" providerId="ADAL" clId="{0E73EC16-7C2F-468E-8339-3379F614CA86}" dt="2026-03-10T18:11:51.843" v="3" actId="20577"/>
        <pc:sldMkLst>
          <pc:docMk/>
          <pc:sldMk cId="3432285262" sldId="1939"/>
        </pc:sldMkLst>
        <pc:spChg chg="mod">
          <ac:chgData name="Vickers, Libby" userId="e250baef-1418-4325-b620-0f9540a0387b" providerId="ADAL" clId="{0E73EC16-7C2F-468E-8339-3379F614CA86}" dt="2026-03-10T18:11:51.843" v="3" actId="20577"/>
          <ac:spMkLst>
            <pc:docMk/>
            <pc:sldMk cId="3432285262" sldId="1939"/>
            <ac:spMk id="3" creationId="{79A16613-F820-074C-D427-3693305082D9}"/>
          </ac:spMkLst>
        </pc:spChg>
      </pc:sldChg>
      <pc:sldChg chg="modSp mod">
        <pc:chgData name="Vickers, Libby" userId="e250baef-1418-4325-b620-0f9540a0387b" providerId="ADAL" clId="{0E73EC16-7C2F-468E-8339-3379F614CA86}" dt="2026-03-16T15:00:46.009" v="3029" actId="1076"/>
        <pc:sldMkLst>
          <pc:docMk/>
          <pc:sldMk cId="1640758481" sldId="1942"/>
        </pc:sldMkLst>
        <pc:spChg chg="mod">
          <ac:chgData name="Vickers, Libby" userId="e250baef-1418-4325-b620-0f9540a0387b" providerId="ADAL" clId="{0E73EC16-7C2F-468E-8339-3379F614CA86}" dt="2026-03-16T15:00:46.009" v="3029" actId="1076"/>
          <ac:spMkLst>
            <pc:docMk/>
            <pc:sldMk cId="1640758481" sldId="1942"/>
            <ac:spMk id="4" creationId="{49DA1B64-4015-DA9A-F8F2-5D83EA4F5FC5}"/>
          </ac:spMkLst>
        </pc:spChg>
        <pc:graphicFrameChg chg="mod ord modGraphic">
          <ac:chgData name="Vickers, Libby" userId="e250baef-1418-4325-b620-0f9540a0387b" providerId="ADAL" clId="{0E73EC16-7C2F-468E-8339-3379F614CA86}" dt="2026-03-16T14:59:58.273" v="3026"/>
          <ac:graphicFrameMkLst>
            <pc:docMk/>
            <pc:sldMk cId="1640758481" sldId="1942"/>
            <ac:graphicFrameMk id="7" creationId="{6BAEFA18-93C5-5E5D-AC9F-FD4231B265AE}"/>
          </ac:graphicFrameMkLst>
        </pc:graphicFrameChg>
      </pc:sldChg>
      <pc:sldChg chg="modSp mod modNotesTx">
        <pc:chgData name="Vickers, Libby" userId="e250baef-1418-4325-b620-0f9540a0387b" providerId="ADAL" clId="{0E73EC16-7C2F-468E-8339-3379F614CA86}" dt="2026-03-16T16:57:25.893" v="3411" actId="171"/>
        <pc:sldMkLst>
          <pc:docMk/>
          <pc:sldMk cId="886121708" sldId="1943"/>
        </pc:sldMkLst>
        <pc:spChg chg="mod">
          <ac:chgData name="Vickers, Libby" userId="e250baef-1418-4325-b620-0f9540a0387b" providerId="ADAL" clId="{0E73EC16-7C2F-468E-8339-3379F614CA86}" dt="2026-03-16T15:00:30.389" v="3028" actId="14100"/>
          <ac:spMkLst>
            <pc:docMk/>
            <pc:sldMk cId="886121708" sldId="1943"/>
            <ac:spMk id="53" creationId="{A4B7FAC1-056E-6B78-D845-6912EE2FB4E7}"/>
          </ac:spMkLst>
        </pc:spChg>
        <pc:graphicFrameChg chg="mod ord modGraphic">
          <ac:chgData name="Vickers, Libby" userId="e250baef-1418-4325-b620-0f9540a0387b" providerId="ADAL" clId="{0E73EC16-7C2F-468E-8339-3379F614CA86}" dt="2026-03-16T16:57:25.893" v="3411" actId="171"/>
          <ac:graphicFrameMkLst>
            <pc:docMk/>
            <pc:sldMk cId="886121708" sldId="1943"/>
            <ac:graphicFrameMk id="7" creationId="{E76DCBE5-5ABE-4899-EF88-27A5822C1D65}"/>
          </ac:graphicFrameMkLst>
        </pc:graphicFrameChg>
      </pc:sldChg>
      <pc:sldChg chg="addSp modSp mod ord modAnim modNotesTx">
        <pc:chgData name="Vickers, Libby" userId="e250baef-1418-4325-b620-0f9540a0387b" providerId="ADAL" clId="{0E73EC16-7C2F-468E-8339-3379F614CA86}" dt="2026-03-16T18:31:31.933" v="3529"/>
        <pc:sldMkLst>
          <pc:docMk/>
          <pc:sldMk cId="1771009396" sldId="1944"/>
        </pc:sldMkLst>
        <pc:spChg chg="mod">
          <ac:chgData name="Vickers, Libby" userId="e250baef-1418-4325-b620-0f9540a0387b" providerId="ADAL" clId="{0E73EC16-7C2F-468E-8339-3379F614CA86}" dt="2026-03-12T03:38:23.575" v="998" actId="1076"/>
          <ac:spMkLst>
            <pc:docMk/>
            <pc:sldMk cId="1771009396" sldId="1944"/>
            <ac:spMk id="26" creationId="{F950838E-D6E5-C9CC-A321-A4A1C00BB27E}"/>
          </ac:spMkLst>
        </pc:spChg>
        <pc:graphicFrameChg chg="mod modGraphic">
          <ac:chgData name="Vickers, Libby" userId="e250baef-1418-4325-b620-0f9540a0387b" providerId="ADAL" clId="{0E73EC16-7C2F-468E-8339-3379F614CA86}" dt="2026-03-16T15:03:39.101" v="3093"/>
          <ac:graphicFrameMkLst>
            <pc:docMk/>
            <pc:sldMk cId="1771009396" sldId="1944"/>
            <ac:graphicFrameMk id="15" creationId="{7B36B2AA-97EA-39FE-442A-FB2CE50E9AB7}"/>
          </ac:graphicFrameMkLst>
        </pc:graphicFrameChg>
        <pc:picChg chg="add mod">
          <ac:chgData name="Vickers, Libby" userId="e250baef-1418-4325-b620-0f9540a0387b" providerId="ADAL" clId="{0E73EC16-7C2F-468E-8339-3379F614CA86}" dt="2026-03-16T18:17:44.208" v="3503"/>
          <ac:picMkLst>
            <pc:docMk/>
            <pc:sldMk cId="1771009396" sldId="1944"/>
            <ac:picMk id="11" creationId="{8A61EEC4-61B7-4FD0-140B-E9922AA977BF}"/>
          </ac:picMkLst>
        </pc:picChg>
      </pc:sldChg>
      <pc:sldChg chg="delSp modSp mod delAnim modAnim modNotesTx">
        <pc:chgData name="Vickers, Libby" userId="e250baef-1418-4325-b620-0f9540a0387b" providerId="ADAL" clId="{0E73EC16-7C2F-468E-8339-3379F614CA86}" dt="2026-03-16T20:14:18.325" v="3541" actId="1076"/>
        <pc:sldMkLst>
          <pc:docMk/>
          <pc:sldMk cId="1415690601" sldId="1945"/>
        </pc:sldMkLst>
        <pc:spChg chg="del topLvl">
          <ac:chgData name="Vickers, Libby" userId="e250baef-1418-4325-b620-0f9540a0387b" providerId="ADAL" clId="{0E73EC16-7C2F-468E-8339-3379F614CA86}" dt="2026-03-16T14:17:05.185" v="2374" actId="478"/>
          <ac:spMkLst>
            <pc:docMk/>
            <pc:sldMk cId="1415690601" sldId="1945"/>
            <ac:spMk id="12" creationId="{BE47B8B3-A2DE-651B-9703-55F6F011F0C4}"/>
          </ac:spMkLst>
        </pc:spChg>
        <pc:spChg chg="del mod">
          <ac:chgData name="Vickers, Libby" userId="e250baef-1418-4325-b620-0f9540a0387b" providerId="ADAL" clId="{0E73EC16-7C2F-468E-8339-3379F614CA86}" dt="2026-03-16T17:33:31.177" v="3494" actId="478"/>
          <ac:spMkLst>
            <pc:docMk/>
            <pc:sldMk cId="1415690601" sldId="1945"/>
            <ac:spMk id="14" creationId="{E152DB1D-ACF1-4CC6-506B-E7DD5FBE0789}"/>
          </ac:spMkLst>
        </pc:spChg>
        <pc:spChg chg="mod">
          <ac:chgData name="Vickers, Libby" userId="e250baef-1418-4325-b620-0f9540a0387b" providerId="ADAL" clId="{0E73EC16-7C2F-468E-8339-3379F614CA86}" dt="2026-03-12T04:00:39.074" v="1786" actId="20577"/>
          <ac:spMkLst>
            <pc:docMk/>
            <pc:sldMk cId="1415690601" sldId="1945"/>
            <ac:spMk id="18" creationId="{591F8B14-7939-34FC-DFDB-5E4EC6A4A9A1}"/>
          </ac:spMkLst>
        </pc:spChg>
        <pc:spChg chg="mod">
          <ac:chgData name="Vickers, Libby" userId="e250baef-1418-4325-b620-0f9540a0387b" providerId="ADAL" clId="{0E73EC16-7C2F-468E-8339-3379F614CA86}" dt="2026-03-16T14:33:15.498" v="2778" actId="20577"/>
          <ac:spMkLst>
            <pc:docMk/>
            <pc:sldMk cId="1415690601" sldId="1945"/>
            <ac:spMk id="20" creationId="{30DECFAF-032D-52AA-F4DF-5161C1F4FC7C}"/>
          </ac:spMkLst>
        </pc:spChg>
        <pc:spChg chg="mod">
          <ac:chgData name="Vickers, Libby" userId="e250baef-1418-4325-b620-0f9540a0387b" providerId="ADAL" clId="{0E73EC16-7C2F-468E-8339-3379F614CA86}" dt="2026-03-11T18:52:52.002" v="248" actId="20577"/>
          <ac:spMkLst>
            <pc:docMk/>
            <pc:sldMk cId="1415690601" sldId="1945"/>
            <ac:spMk id="23" creationId="{C33C0EC5-5B49-D431-B451-1D9A5CD78583}"/>
          </ac:spMkLst>
        </pc:spChg>
        <pc:spChg chg="mod">
          <ac:chgData name="Vickers, Libby" userId="e250baef-1418-4325-b620-0f9540a0387b" providerId="ADAL" clId="{0E73EC16-7C2F-468E-8339-3379F614CA86}" dt="2026-03-11T18:30:53.881" v="97" actId="1076"/>
          <ac:spMkLst>
            <pc:docMk/>
            <pc:sldMk cId="1415690601" sldId="1945"/>
            <ac:spMk id="24" creationId="{A135E717-A752-7EFA-2718-F4ED5AC9FDC8}"/>
          </ac:spMkLst>
        </pc:spChg>
        <pc:spChg chg="mod">
          <ac:chgData name="Vickers, Libby" userId="e250baef-1418-4325-b620-0f9540a0387b" providerId="ADAL" clId="{0E73EC16-7C2F-468E-8339-3379F614CA86}" dt="2026-03-12T14:39:44.197" v="1824" actId="20577"/>
          <ac:spMkLst>
            <pc:docMk/>
            <pc:sldMk cId="1415690601" sldId="1945"/>
            <ac:spMk id="26" creationId="{CA61408F-91CD-1BB1-CEAB-351C9B9033B0}"/>
          </ac:spMkLst>
        </pc:spChg>
        <pc:grpChg chg="del mod">
          <ac:chgData name="Vickers, Libby" userId="e250baef-1418-4325-b620-0f9540a0387b" providerId="ADAL" clId="{0E73EC16-7C2F-468E-8339-3379F614CA86}" dt="2026-03-16T14:17:05.185" v="2374" actId="478"/>
          <ac:grpSpMkLst>
            <pc:docMk/>
            <pc:sldMk cId="1415690601" sldId="1945"/>
            <ac:grpSpMk id="19" creationId="{3FAAEA15-C8F5-537C-7010-90F2E8C1A0C0}"/>
          </ac:grpSpMkLst>
        </pc:grpChg>
        <pc:grpChg chg="mod topLvl">
          <ac:chgData name="Vickers, Libby" userId="e250baef-1418-4325-b620-0f9540a0387b" providerId="ADAL" clId="{0E73EC16-7C2F-468E-8339-3379F614CA86}" dt="2026-03-16T20:14:18.325" v="3541" actId="1076"/>
          <ac:grpSpMkLst>
            <pc:docMk/>
            <pc:sldMk cId="1415690601" sldId="1945"/>
            <ac:grpSpMk id="25" creationId="{793EE551-B47C-2381-C91A-7CD5AB11414B}"/>
          </ac:grpSpMkLst>
        </pc:grpChg>
        <pc:graphicFrameChg chg="mod modGraphic">
          <ac:chgData name="Vickers, Libby" userId="e250baef-1418-4325-b620-0f9540a0387b" providerId="ADAL" clId="{0E73EC16-7C2F-468E-8339-3379F614CA86}" dt="2026-03-16T15:03:45.869" v="3094"/>
          <ac:graphicFrameMkLst>
            <pc:docMk/>
            <pc:sldMk cId="1415690601" sldId="1945"/>
            <ac:graphicFrameMk id="15" creationId="{7F8AE982-1B63-46BE-0E3C-153E2D2D8612}"/>
          </ac:graphicFrameMkLst>
        </pc:graphicFrameChg>
        <pc:picChg chg="mod">
          <ac:chgData name="Vickers, Libby" userId="e250baef-1418-4325-b620-0f9540a0387b" providerId="ADAL" clId="{0E73EC16-7C2F-468E-8339-3379F614CA86}" dt="2026-03-16T16:53:57.280" v="3409" actId="1076"/>
          <ac:picMkLst>
            <pc:docMk/>
            <pc:sldMk cId="1415690601" sldId="1945"/>
            <ac:picMk id="13" creationId="{9D48390E-9566-556A-1E3C-0BB832413BED}"/>
          </ac:picMkLst>
        </pc:picChg>
      </pc:sldChg>
      <pc:sldChg chg="addSp modSp mod ord modAnim modNotesTx">
        <pc:chgData name="Vickers, Libby" userId="e250baef-1418-4325-b620-0f9540a0387b" providerId="ADAL" clId="{0E73EC16-7C2F-468E-8339-3379F614CA86}" dt="2026-03-16T18:31:21.704" v="3527"/>
        <pc:sldMkLst>
          <pc:docMk/>
          <pc:sldMk cId="2304661386" sldId="1946"/>
        </pc:sldMkLst>
        <pc:spChg chg="add mod">
          <ac:chgData name="Vickers, Libby" userId="e250baef-1418-4325-b620-0f9540a0387b" providerId="ADAL" clId="{0E73EC16-7C2F-468E-8339-3379F614CA86}" dt="2026-03-12T03:35:17.935" v="911" actId="1076"/>
          <ac:spMkLst>
            <pc:docMk/>
            <pc:sldMk cId="2304661386" sldId="1946"/>
            <ac:spMk id="11" creationId="{242D1A1D-8180-D5B5-6C79-BB846B13CCE8}"/>
          </ac:spMkLst>
        </pc:spChg>
        <pc:spChg chg="add mod">
          <ac:chgData name="Vickers, Libby" userId="e250baef-1418-4325-b620-0f9540a0387b" providerId="ADAL" clId="{0E73EC16-7C2F-468E-8339-3379F614CA86}" dt="2026-03-16T18:30:43.941" v="3525" actId="1076"/>
          <ac:spMkLst>
            <pc:docMk/>
            <pc:sldMk cId="2304661386" sldId="1946"/>
            <ac:spMk id="12" creationId="{0C5C5E07-54A2-7DCA-D9A4-4826807A6667}"/>
          </ac:spMkLst>
        </pc:spChg>
        <pc:spChg chg="mod">
          <ac:chgData name="Vickers, Libby" userId="e250baef-1418-4325-b620-0f9540a0387b" providerId="ADAL" clId="{0E73EC16-7C2F-468E-8339-3379F614CA86}" dt="2026-03-12T03:36:59.111" v="947" actId="20577"/>
          <ac:spMkLst>
            <pc:docMk/>
            <pc:sldMk cId="2304661386" sldId="1946"/>
            <ac:spMk id="14" creationId="{BA2CA7FC-C831-8829-1D8C-55D392B948E1}"/>
          </ac:spMkLst>
        </pc:spChg>
        <pc:graphicFrameChg chg="mod modGraphic">
          <ac:chgData name="Vickers, Libby" userId="e250baef-1418-4325-b620-0f9540a0387b" providerId="ADAL" clId="{0E73EC16-7C2F-468E-8339-3379F614CA86}" dt="2026-03-16T17:31:11.931" v="3485" actId="14734"/>
          <ac:graphicFrameMkLst>
            <pc:docMk/>
            <pc:sldMk cId="2304661386" sldId="1946"/>
            <ac:graphicFrameMk id="15" creationId="{97AF6003-2ACA-A157-2494-1E19C820CF7B}"/>
          </ac:graphicFrameMkLst>
        </pc:graphicFrameChg>
      </pc:sldChg>
      <pc:sldChg chg="addSp delSp modSp mod modAnim modNotesTx">
        <pc:chgData name="Vickers, Libby" userId="e250baef-1418-4325-b620-0f9540a0387b" providerId="ADAL" clId="{0E73EC16-7C2F-468E-8339-3379F614CA86}" dt="2026-03-13T03:47:16.001" v="1960" actId="14100"/>
        <pc:sldMkLst>
          <pc:docMk/>
          <pc:sldMk cId="3023956731" sldId="1947"/>
        </pc:sldMkLst>
        <pc:spChg chg="add mod">
          <ac:chgData name="Vickers, Libby" userId="e250baef-1418-4325-b620-0f9540a0387b" providerId="ADAL" clId="{0E73EC16-7C2F-468E-8339-3379F614CA86}" dt="2026-03-13T03:46:21.613" v="1934" actId="1076"/>
          <ac:spMkLst>
            <pc:docMk/>
            <pc:sldMk cId="3023956731" sldId="1947"/>
            <ac:spMk id="2" creationId="{0E42CE66-6326-8CD2-94F5-F2EC0ED71D1E}"/>
          </ac:spMkLst>
        </pc:spChg>
        <pc:spChg chg="add mod">
          <ac:chgData name="Vickers, Libby" userId="e250baef-1418-4325-b620-0f9540a0387b" providerId="ADAL" clId="{0E73EC16-7C2F-468E-8339-3379F614CA86}" dt="2026-03-13T03:47:16.001" v="1960" actId="14100"/>
          <ac:spMkLst>
            <pc:docMk/>
            <pc:sldMk cId="3023956731" sldId="1947"/>
            <ac:spMk id="4" creationId="{14B8DBCC-12A3-17FE-BB50-2670F52161BD}"/>
          </ac:spMkLst>
        </pc:spChg>
        <pc:spChg chg="mod">
          <ac:chgData name="Vickers, Libby" userId="e250baef-1418-4325-b620-0f9540a0387b" providerId="ADAL" clId="{0E73EC16-7C2F-468E-8339-3379F614CA86}" dt="2026-03-13T03:46:25.785" v="1935" actId="1076"/>
          <ac:spMkLst>
            <pc:docMk/>
            <pc:sldMk cId="3023956731" sldId="1947"/>
            <ac:spMk id="10" creationId="{8080729A-217D-CC45-03BE-33BE663C775E}"/>
          </ac:spMkLst>
        </pc:spChg>
        <pc:picChg chg="mod">
          <ac:chgData name="Vickers, Libby" userId="e250baef-1418-4325-b620-0f9540a0387b" providerId="ADAL" clId="{0E73EC16-7C2F-468E-8339-3379F614CA86}" dt="2026-03-13T03:46:28.928" v="1936" actId="1076"/>
          <ac:picMkLst>
            <pc:docMk/>
            <pc:sldMk cId="3023956731" sldId="1947"/>
            <ac:picMk id="9" creationId="{CDB72754-ADD9-3CDD-37BE-42CAF0EB6170}"/>
          </ac:picMkLst>
        </pc:picChg>
      </pc:sldChg>
      <pc:sldChg chg="modSp mod">
        <pc:chgData name="Vickers, Libby" userId="e250baef-1418-4325-b620-0f9540a0387b" providerId="ADAL" clId="{0E73EC16-7C2F-468E-8339-3379F614CA86}" dt="2026-03-16T17:17:58.393" v="3468"/>
        <pc:sldMkLst>
          <pc:docMk/>
          <pc:sldMk cId="200671501" sldId="1948"/>
        </pc:sldMkLst>
        <pc:graphicFrameChg chg="mod modGraphic">
          <ac:chgData name="Vickers, Libby" userId="e250baef-1418-4325-b620-0f9540a0387b" providerId="ADAL" clId="{0E73EC16-7C2F-468E-8339-3379F614CA86}" dt="2026-03-16T17:17:58.393" v="3468"/>
          <ac:graphicFrameMkLst>
            <pc:docMk/>
            <pc:sldMk cId="200671501" sldId="1948"/>
            <ac:graphicFrameMk id="17" creationId="{FD51E804-3C6B-7614-85E4-AC72AC83E18F}"/>
          </ac:graphicFrameMkLst>
        </pc:graphicFrameChg>
      </pc:sldChg>
      <pc:sldChg chg="addSp delSp modSp add mod delAnim modAnim modNotesTx">
        <pc:chgData name="Vickers, Libby" userId="e250baef-1418-4325-b620-0f9540a0387b" providerId="ADAL" clId="{0E73EC16-7C2F-468E-8339-3379F614CA86}" dt="2026-03-13T03:44:05.358" v="1933"/>
        <pc:sldMkLst>
          <pc:docMk/>
          <pc:sldMk cId="1637948847" sldId="1982"/>
        </pc:sldMkLst>
        <pc:spChg chg="mod">
          <ac:chgData name="Vickers, Libby" userId="e250baef-1418-4325-b620-0f9540a0387b" providerId="ADAL" clId="{0E73EC16-7C2F-468E-8339-3379F614CA86}" dt="2026-03-13T03:37:31.801" v="1893" actId="1076"/>
          <ac:spMkLst>
            <pc:docMk/>
            <pc:sldMk cId="1637948847" sldId="1982"/>
            <ac:spMk id="5" creationId="{A8799F3F-A743-8758-32D6-0D1415B2A15C}"/>
          </ac:spMkLst>
        </pc:spChg>
        <pc:spChg chg="mod ord">
          <ac:chgData name="Vickers, Libby" userId="e250baef-1418-4325-b620-0f9540a0387b" providerId="ADAL" clId="{0E73EC16-7C2F-468E-8339-3379F614CA86}" dt="2026-03-13T03:38:56.485" v="1904" actId="1076"/>
          <ac:spMkLst>
            <pc:docMk/>
            <pc:sldMk cId="1637948847" sldId="1982"/>
            <ac:spMk id="19" creationId="{CBF3CF9C-92D3-E65D-82A0-DED3DE09A511}"/>
          </ac:spMkLst>
        </pc:spChg>
        <pc:picChg chg="mod">
          <ac:chgData name="Vickers, Libby" userId="e250baef-1418-4325-b620-0f9540a0387b" providerId="ADAL" clId="{0E73EC16-7C2F-468E-8339-3379F614CA86}" dt="2026-03-13T03:37:28.468" v="1892" actId="1076"/>
          <ac:picMkLst>
            <pc:docMk/>
            <pc:sldMk cId="1637948847" sldId="1982"/>
            <ac:picMk id="4" creationId="{F8271AC9-1E04-A5B2-832E-04A90B29873D}"/>
          </ac:picMkLst>
        </pc:picChg>
        <pc:picChg chg="add mod">
          <ac:chgData name="Vickers, Libby" userId="e250baef-1418-4325-b620-0f9540a0387b" providerId="ADAL" clId="{0E73EC16-7C2F-468E-8339-3379F614CA86}" dt="2026-03-13T03:38:39.245" v="1901" actId="14100"/>
          <ac:picMkLst>
            <pc:docMk/>
            <pc:sldMk cId="1637948847" sldId="1982"/>
            <ac:picMk id="6" creationId="{6BE9782D-2BE5-3489-0ECA-7FE8A7B4C066}"/>
          </ac:picMkLst>
        </pc:picChg>
        <pc:picChg chg="add mod">
          <ac:chgData name="Vickers, Libby" userId="e250baef-1418-4325-b620-0f9540a0387b" providerId="ADAL" clId="{0E73EC16-7C2F-468E-8339-3379F614CA86}" dt="2026-03-13T03:43:50.579" v="1929" actId="1076"/>
          <ac:picMkLst>
            <pc:docMk/>
            <pc:sldMk cId="1637948847" sldId="1982"/>
            <ac:picMk id="8" creationId="{0C1D1092-1DEA-F8BF-6AEC-3C8CCDD61072}"/>
          </ac:picMkLst>
        </pc:picChg>
      </pc:sldChg>
      <pc:sldChg chg="modSp mod">
        <pc:chgData name="Vickers, Libby" userId="e250baef-1418-4325-b620-0f9540a0387b" providerId="ADAL" clId="{0E73EC16-7C2F-468E-8339-3379F614CA86}" dt="2026-03-13T04:05:47.010" v="2014" actId="14100"/>
        <pc:sldMkLst>
          <pc:docMk/>
          <pc:sldMk cId="1683984905" sldId="1990"/>
        </pc:sldMkLst>
        <pc:spChg chg="mod">
          <ac:chgData name="Vickers, Libby" userId="e250baef-1418-4325-b620-0f9540a0387b" providerId="ADAL" clId="{0E73EC16-7C2F-468E-8339-3379F614CA86}" dt="2026-03-13T04:05:47.010" v="2014" actId="14100"/>
          <ac:spMkLst>
            <pc:docMk/>
            <pc:sldMk cId="1683984905" sldId="1990"/>
            <ac:spMk id="13" creationId="{8EC0CCCC-679D-4B56-293F-D7250F66BDE0}"/>
          </ac:spMkLst>
        </pc:spChg>
      </pc:sldChg>
      <pc:sldChg chg="add">
        <pc:chgData name="Vickers, Libby" userId="e250baef-1418-4325-b620-0f9540a0387b" providerId="ADAL" clId="{0E73EC16-7C2F-468E-8339-3379F614CA86}" dt="2026-03-10T18:11:39.235" v="1"/>
        <pc:sldMkLst>
          <pc:docMk/>
          <pc:sldMk cId="2572149603" sldId="1991"/>
        </pc:sldMkLst>
      </pc:sldChg>
      <pc:sldChg chg="addSp delSp modSp add mod delAnim modAnim modNotesTx">
        <pc:chgData name="Vickers, Libby" userId="e250baef-1418-4325-b620-0f9540a0387b" providerId="ADAL" clId="{0E73EC16-7C2F-468E-8339-3379F614CA86}" dt="2026-03-16T16:40:11.149" v="3137" actId="20577"/>
        <pc:sldMkLst>
          <pc:docMk/>
          <pc:sldMk cId="2633959543" sldId="1992"/>
        </pc:sldMkLst>
        <pc:spChg chg="add mod">
          <ac:chgData name="Vickers, Libby" userId="e250baef-1418-4325-b620-0f9540a0387b" providerId="ADAL" clId="{0E73EC16-7C2F-468E-8339-3379F614CA86}" dt="2026-03-12T03:58:38.750" v="1780" actId="164"/>
          <ac:spMkLst>
            <pc:docMk/>
            <pc:sldMk cId="2633959543" sldId="1992"/>
            <ac:spMk id="2" creationId="{400E75C4-E818-4855-FDC1-74CD67AD5661}"/>
          </ac:spMkLst>
        </pc:spChg>
        <pc:grpChg chg="add mod">
          <ac:chgData name="Vickers, Libby" userId="e250baef-1418-4325-b620-0f9540a0387b" providerId="ADAL" clId="{0E73EC16-7C2F-468E-8339-3379F614CA86}" dt="2026-03-12T03:58:38.750" v="1780" actId="164"/>
          <ac:grpSpMkLst>
            <pc:docMk/>
            <pc:sldMk cId="2633959543" sldId="1992"/>
            <ac:grpSpMk id="5" creationId="{ACB6D77D-3A98-209B-3151-E6F4B91C1EDC}"/>
          </ac:grpSpMkLst>
        </pc:grpChg>
        <pc:graphicFrameChg chg="mod modGraphic">
          <ac:chgData name="Vickers, Libby" userId="e250baef-1418-4325-b620-0f9540a0387b" providerId="ADAL" clId="{0E73EC16-7C2F-468E-8339-3379F614CA86}" dt="2026-03-16T16:40:11.149" v="3137" actId="20577"/>
          <ac:graphicFrameMkLst>
            <pc:docMk/>
            <pc:sldMk cId="2633959543" sldId="1992"/>
            <ac:graphicFrameMk id="12" creationId="{2646D301-E19B-F399-2175-5089C6C07D45}"/>
          </ac:graphicFrameMkLst>
        </pc:graphicFrameChg>
        <pc:picChg chg="mod">
          <ac:chgData name="Vickers, Libby" userId="e250baef-1418-4325-b620-0f9540a0387b" providerId="ADAL" clId="{0E73EC16-7C2F-468E-8339-3379F614CA86}" dt="2026-03-11T18:58:32.082" v="286" actId="1076"/>
          <ac:picMkLst>
            <pc:docMk/>
            <pc:sldMk cId="2633959543" sldId="1992"/>
            <ac:picMk id="4" creationId="{6BEBCB31-253B-DC83-56CD-7BD888763C40}"/>
          </ac:picMkLst>
        </pc:picChg>
        <pc:picChg chg="mod">
          <ac:chgData name="Vickers, Libby" userId="e250baef-1418-4325-b620-0f9540a0387b" providerId="ADAL" clId="{0E73EC16-7C2F-468E-8339-3379F614CA86}" dt="2026-03-12T03:58:38.750" v="1780" actId="164"/>
          <ac:picMkLst>
            <pc:docMk/>
            <pc:sldMk cId="2633959543" sldId="1992"/>
            <ac:picMk id="10" creationId="{5DE9C7D7-AA9A-B674-4F2F-C1636117EE8E}"/>
          </ac:picMkLst>
        </pc:picChg>
      </pc:sldChg>
      <pc:sldChg chg="modSp add mod modAnim modNotesTx">
        <pc:chgData name="Vickers, Libby" userId="e250baef-1418-4325-b620-0f9540a0387b" providerId="ADAL" clId="{0E73EC16-7C2F-468E-8339-3379F614CA86}" dt="2026-03-16T15:04:01.027" v="3096"/>
        <pc:sldMkLst>
          <pc:docMk/>
          <pc:sldMk cId="4143858702" sldId="1993"/>
        </pc:sldMkLst>
        <pc:spChg chg="mod">
          <ac:chgData name="Vickers, Libby" userId="e250baef-1418-4325-b620-0f9540a0387b" providerId="ADAL" clId="{0E73EC16-7C2F-468E-8339-3379F614CA86}" dt="2026-03-12T03:47:36.128" v="1365" actId="113"/>
          <ac:spMkLst>
            <pc:docMk/>
            <pc:sldMk cId="4143858702" sldId="1993"/>
            <ac:spMk id="6" creationId="{3D31EE19-C0F8-AC56-ABFF-9D5A7D9C81A5}"/>
          </ac:spMkLst>
        </pc:spChg>
        <pc:graphicFrameChg chg="mod modGraphic">
          <ac:chgData name="Vickers, Libby" userId="e250baef-1418-4325-b620-0f9540a0387b" providerId="ADAL" clId="{0E73EC16-7C2F-468E-8339-3379F614CA86}" dt="2026-03-16T15:04:01.027" v="3096"/>
          <ac:graphicFrameMkLst>
            <pc:docMk/>
            <pc:sldMk cId="4143858702" sldId="1993"/>
            <ac:graphicFrameMk id="2" creationId="{24E9DAE5-90F2-172F-601C-421696445C2A}"/>
          </ac:graphicFrameMkLst>
        </pc:graphicFrameChg>
      </pc:sldChg>
      <pc:sldChg chg="add">
        <pc:chgData name="Vickers, Libby" userId="e250baef-1418-4325-b620-0f9540a0387b" providerId="ADAL" clId="{0E73EC16-7C2F-468E-8339-3379F614CA86}" dt="2026-03-16T17:15:01.067" v="3465"/>
        <pc:sldMkLst>
          <pc:docMk/>
          <pc:sldMk cId="1677646847" sldId="1994"/>
        </pc:sldMkLst>
      </pc:sldChg>
      <pc:sldChg chg="addSp modSp add mod">
        <pc:chgData name="Vickers, Libby" userId="e250baef-1418-4325-b620-0f9540a0387b" providerId="ADAL" clId="{0E73EC16-7C2F-468E-8339-3379F614CA86}" dt="2026-03-16T18:28:57.833" v="3523" actId="164"/>
        <pc:sldMkLst>
          <pc:docMk/>
          <pc:sldMk cId="1868848029" sldId="1995"/>
        </pc:sldMkLst>
        <pc:spChg chg="add mod">
          <ac:chgData name="Vickers, Libby" userId="e250baef-1418-4325-b620-0f9540a0387b" providerId="ADAL" clId="{0E73EC16-7C2F-468E-8339-3379F614CA86}" dt="2026-03-16T18:28:57.833" v="3523" actId="164"/>
          <ac:spMkLst>
            <pc:docMk/>
            <pc:sldMk cId="1868848029" sldId="1995"/>
            <ac:spMk id="8" creationId="{5C384916-B3E3-4B13-D649-8611CB9ADB00}"/>
          </ac:spMkLst>
        </pc:spChg>
        <pc:grpChg chg="add mod">
          <ac:chgData name="Vickers, Libby" userId="e250baef-1418-4325-b620-0f9540a0387b" providerId="ADAL" clId="{0E73EC16-7C2F-468E-8339-3379F614CA86}" dt="2026-03-16T18:28:57.833" v="3523" actId="164"/>
          <ac:grpSpMkLst>
            <pc:docMk/>
            <pc:sldMk cId="1868848029" sldId="1995"/>
            <ac:grpSpMk id="10" creationId="{B0A4C0D5-ABC0-7110-3451-3CC698B1ADAE}"/>
          </ac:grpSpMkLst>
        </pc:grpChg>
        <pc:picChg chg="mod">
          <ac:chgData name="Vickers, Libby" userId="e250baef-1418-4325-b620-0f9540a0387b" providerId="ADAL" clId="{0E73EC16-7C2F-468E-8339-3379F614CA86}" dt="2026-03-16T18:28:57.833" v="3523" actId="164"/>
          <ac:picMkLst>
            <pc:docMk/>
            <pc:sldMk cId="1868848029" sldId="1995"/>
            <ac:picMk id="13" creationId="{025E0109-570C-C688-FA2A-C1A291011E1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75613-06E4-FB73-2609-7B2231864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515CD-8BEA-C5BC-A7BF-DD04D6307C3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F5EB4E1-2198-1465-F674-0379E7463A46}"/>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Create a transmittal by going to Process Membership.  You can also access membership processing through View Members.  Either option opens the Members window.</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In this example, we will add and finalize a post transmittal.  The post is selected in group menu, click Process Membership.</a:t>
            </a:r>
          </a:p>
        </p:txBody>
      </p:sp>
    </p:spTree>
    <p:extLst>
      <p:ext uri="{BB962C8B-B14F-4D97-AF65-F5344CB8AC3E}">
        <p14:creationId xmlns:p14="http://schemas.microsoft.com/office/powerpoint/2010/main" val="3015345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3615-298C-DD99-AF32-43C792F61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A3E84-587A-BA80-08AB-954D8F0369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CEE2F25-2AC2-CFE7-2EF7-464EAF5A6532}"/>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View members display current, expired and deceased members.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F076195-63BE-7770-CCFB-E7323D995317}"/>
              </a:ext>
            </a:extLst>
          </p:cNvPr>
          <p:cNvSpPr>
            <a:spLocks noGrp="1"/>
          </p:cNvSpPr>
          <p:nvPr>
            <p:ph type="sldNum" sz="quarter" idx="5"/>
          </p:nvPr>
        </p:nvSpPr>
        <p:spPr/>
        <p:txBody>
          <a:bodyPr/>
          <a:lstStyle/>
          <a:p>
            <a:fld id="{DED9A413-938C-544F-8A29-8074E2BC8166}" type="slidenum">
              <a:rPr lang="en-US" smtClean="0"/>
              <a:t>11</a:t>
            </a:fld>
            <a:endParaRPr lang="en-US"/>
          </a:p>
        </p:txBody>
      </p:sp>
    </p:spTree>
    <p:extLst>
      <p:ext uri="{BB962C8B-B14F-4D97-AF65-F5344CB8AC3E}">
        <p14:creationId xmlns:p14="http://schemas.microsoft.com/office/powerpoint/2010/main" val="3757094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1774E-B575-013B-97DE-CE41F4A0C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88483D-FADF-F195-9EA6-E6B8DC48CF1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4281102-3F56-1963-5795-A894B3860771}"/>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View members displays the Paid Through Year.  Members paid for the current membership year are not eligible for renewal and will not be on the renewal list.  To begin a transmittal, click “Add/Modify Transmittal”. </a:t>
            </a:r>
            <a:r>
              <a:rPr lang="en-US" i="0" dirty="0"/>
              <a:t>&lt;1&gt;</a:t>
            </a: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3D857B3-76D1-3DAB-8FAB-ECB0113B73BF}"/>
              </a:ext>
            </a:extLst>
          </p:cNvPr>
          <p:cNvSpPr>
            <a:spLocks noGrp="1"/>
          </p:cNvSpPr>
          <p:nvPr>
            <p:ph type="sldNum" sz="quarter" idx="5"/>
          </p:nvPr>
        </p:nvSpPr>
        <p:spPr/>
        <p:txBody>
          <a:bodyPr/>
          <a:lstStyle/>
          <a:p>
            <a:fld id="{DED9A413-938C-544F-8A29-8074E2BC8166}" type="slidenum">
              <a:rPr lang="en-US" smtClean="0"/>
              <a:t>12</a:t>
            </a:fld>
            <a:endParaRPr lang="en-US"/>
          </a:p>
        </p:txBody>
      </p:sp>
    </p:spTree>
    <p:extLst>
      <p:ext uri="{BB962C8B-B14F-4D97-AF65-F5344CB8AC3E}">
        <p14:creationId xmlns:p14="http://schemas.microsoft.com/office/powerpoint/2010/main" val="4257866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ED08F-04D3-D84C-5CCD-3D6316EF80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8F12A-83B5-5646-AAAF-6F135E5327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5AC9692-D32D-14D0-2D84-E3FECE518151}"/>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If you do not find the member to renew, the member is either already paid, in a pending transmittal, transferred out of your post, or expired.  Tools available to determine the members’ status are in Transmittal History, Current Roster, and Roster Updates.</a:t>
            </a:r>
          </a:p>
        </p:txBody>
      </p:sp>
      <p:sp>
        <p:nvSpPr>
          <p:cNvPr id="4" name="Slide Number Placeholder 3">
            <a:extLst>
              <a:ext uri="{FF2B5EF4-FFF2-40B4-BE49-F238E27FC236}">
                <a16:creationId xmlns:a16="http://schemas.microsoft.com/office/drawing/2014/main" id="{512761E5-A2B3-96C7-A159-6F9FC62777FA}"/>
              </a:ext>
            </a:extLst>
          </p:cNvPr>
          <p:cNvSpPr>
            <a:spLocks noGrp="1"/>
          </p:cNvSpPr>
          <p:nvPr>
            <p:ph type="sldNum" sz="quarter" idx="5"/>
          </p:nvPr>
        </p:nvSpPr>
        <p:spPr/>
        <p:txBody>
          <a:bodyPr/>
          <a:lstStyle/>
          <a:p>
            <a:fld id="{DED9A413-938C-544F-8A29-8074E2BC8166}" type="slidenum">
              <a:rPr lang="en-US" smtClean="0"/>
              <a:t>13</a:t>
            </a:fld>
            <a:endParaRPr lang="en-US"/>
          </a:p>
        </p:txBody>
      </p:sp>
    </p:spTree>
    <p:extLst>
      <p:ext uri="{BB962C8B-B14F-4D97-AF65-F5344CB8AC3E}">
        <p14:creationId xmlns:p14="http://schemas.microsoft.com/office/powerpoint/2010/main" val="3610894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9B186-C06B-309D-E5FB-D03E31C34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47C02-1810-2CC6-8A5C-76EF29E11F2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87BB5D-AB87-8042-BC28-A84E136F8364}"/>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renewal list is alphabetical.  To add a member to the batch, select the box left of the ID number. You can search for a member by ID or name.</a:t>
            </a:r>
          </a:p>
        </p:txBody>
      </p:sp>
      <p:sp>
        <p:nvSpPr>
          <p:cNvPr id="4" name="Slide Number Placeholder 3">
            <a:extLst>
              <a:ext uri="{FF2B5EF4-FFF2-40B4-BE49-F238E27FC236}">
                <a16:creationId xmlns:a16="http://schemas.microsoft.com/office/drawing/2014/main" id="{7237CBDC-6365-43D0-14E5-D1F4D88396E1}"/>
              </a:ext>
            </a:extLst>
          </p:cNvPr>
          <p:cNvSpPr>
            <a:spLocks noGrp="1"/>
          </p:cNvSpPr>
          <p:nvPr>
            <p:ph type="sldNum" sz="quarter" idx="5"/>
          </p:nvPr>
        </p:nvSpPr>
        <p:spPr/>
        <p:txBody>
          <a:bodyPr/>
          <a:lstStyle/>
          <a:p>
            <a:fld id="{DED9A413-938C-544F-8A29-8074E2BC8166}" type="slidenum">
              <a:rPr lang="en-US" smtClean="0"/>
              <a:t>14</a:t>
            </a:fld>
            <a:endParaRPr lang="en-US"/>
          </a:p>
        </p:txBody>
      </p:sp>
    </p:spTree>
    <p:extLst>
      <p:ext uri="{BB962C8B-B14F-4D97-AF65-F5344CB8AC3E}">
        <p14:creationId xmlns:p14="http://schemas.microsoft.com/office/powerpoint/2010/main" val="2773758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85738-5793-5EF7-4308-CB77DDEA2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86669-8DAA-31EF-15A2-DC00660FD2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87ACB7-6FCC-0FCE-81E8-B7F246A82AC9}"/>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post transmittal page opens to begin the batch. The transmittal summary includes transmittal status, number of cards, and per capita allocations.  Total amount includes national and department only.  These amounts do not display until a member is added to the batch,  The summary area recalculates with each entry.</a:t>
            </a:r>
            <a:endParaRPr lang="en-US" i="0" dirty="0"/>
          </a:p>
          <a:p>
            <a:endParaRPr lang="en-US" dirty="0"/>
          </a:p>
        </p:txBody>
      </p:sp>
      <p:sp>
        <p:nvSpPr>
          <p:cNvPr id="4" name="Slide Number Placeholder 3">
            <a:extLst>
              <a:ext uri="{FF2B5EF4-FFF2-40B4-BE49-F238E27FC236}">
                <a16:creationId xmlns:a16="http://schemas.microsoft.com/office/drawing/2014/main" id="{3DB331A0-C6E0-031A-A6E7-D1D1C4E3D9B4}"/>
              </a:ext>
            </a:extLst>
          </p:cNvPr>
          <p:cNvSpPr>
            <a:spLocks noGrp="1"/>
          </p:cNvSpPr>
          <p:nvPr>
            <p:ph type="sldNum" sz="quarter" idx="5"/>
          </p:nvPr>
        </p:nvSpPr>
        <p:spPr/>
        <p:txBody>
          <a:bodyPr/>
          <a:lstStyle/>
          <a:p>
            <a:fld id="{DED9A413-938C-544F-8A29-8074E2BC8166}" type="slidenum">
              <a:rPr lang="en-US" smtClean="0"/>
              <a:t>15</a:t>
            </a:fld>
            <a:endParaRPr lang="en-US"/>
          </a:p>
        </p:txBody>
      </p:sp>
    </p:spTree>
    <p:extLst>
      <p:ext uri="{BB962C8B-B14F-4D97-AF65-F5344CB8AC3E}">
        <p14:creationId xmlns:p14="http://schemas.microsoft.com/office/powerpoint/2010/main" val="230749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AC778-3CEA-8B4F-313A-E6FCF94CB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2D03D-56D3-C886-6D3E-807B149C16E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80EA7CE-6DA0-11FE-4265-A7D49758E276}"/>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scan member ID field is for departments and large posts using bar code scanners.  This allows you to scan the barcode from the membership card to auto enter in the field.   The 'Scan Member Id' box only applies to the current membership year and saves the record to the batch.   However, you don't have to use a scanner to utilize the "Scan Member Id" box; you can just type the ID and hit enter and it will add the member to the transmittal.   &lt;1&gt;</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With each current year renewal, hit “enter” and scan or type ID of the next renewal.  Scan by ID automatically saves the batch.  </a:t>
            </a:r>
          </a:p>
        </p:txBody>
      </p:sp>
      <p:sp>
        <p:nvSpPr>
          <p:cNvPr id="4" name="Slide Number Placeholder 3">
            <a:extLst>
              <a:ext uri="{FF2B5EF4-FFF2-40B4-BE49-F238E27FC236}">
                <a16:creationId xmlns:a16="http://schemas.microsoft.com/office/drawing/2014/main" id="{2E7EECF7-A427-24E4-251F-E49DD8AFA08A}"/>
              </a:ext>
            </a:extLst>
          </p:cNvPr>
          <p:cNvSpPr>
            <a:spLocks noGrp="1"/>
          </p:cNvSpPr>
          <p:nvPr>
            <p:ph type="sldNum" sz="quarter" idx="5"/>
          </p:nvPr>
        </p:nvSpPr>
        <p:spPr/>
        <p:txBody>
          <a:bodyPr/>
          <a:lstStyle/>
          <a:p>
            <a:fld id="{DED9A413-938C-544F-8A29-8074E2BC8166}" type="slidenum">
              <a:rPr lang="en-US" smtClean="0"/>
              <a:t>16</a:t>
            </a:fld>
            <a:endParaRPr lang="en-US"/>
          </a:p>
        </p:txBody>
      </p:sp>
    </p:spTree>
    <p:extLst>
      <p:ext uri="{BB962C8B-B14F-4D97-AF65-F5344CB8AC3E}">
        <p14:creationId xmlns:p14="http://schemas.microsoft.com/office/powerpoint/2010/main" val="1107210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C03EA-0A24-C327-001A-74A286682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9E2CB-E53F-5B83-7DB5-366F5E3DDE2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863FBC-1815-4B34-33F4-75A114B329A9}"/>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member’s renewal is checked, adding the member to the batch and updating the transmittal summary.   &lt;1&gt; If the member is paying past dues, contact your department headquarters who can add a previous year renewal.  </a:t>
            </a:r>
            <a:endParaRPr lang="en-US" dirty="0"/>
          </a:p>
        </p:txBody>
      </p:sp>
      <p:sp>
        <p:nvSpPr>
          <p:cNvPr id="4" name="Slide Number Placeholder 3">
            <a:extLst>
              <a:ext uri="{FF2B5EF4-FFF2-40B4-BE49-F238E27FC236}">
                <a16:creationId xmlns:a16="http://schemas.microsoft.com/office/drawing/2014/main" id="{7F1B2B75-D688-C8F4-14CB-D94A68D5CCD5}"/>
              </a:ext>
            </a:extLst>
          </p:cNvPr>
          <p:cNvSpPr>
            <a:spLocks noGrp="1"/>
          </p:cNvSpPr>
          <p:nvPr>
            <p:ph type="sldNum" sz="quarter" idx="5"/>
          </p:nvPr>
        </p:nvSpPr>
        <p:spPr/>
        <p:txBody>
          <a:bodyPr/>
          <a:lstStyle/>
          <a:p>
            <a:fld id="{DED9A413-938C-544F-8A29-8074E2BC8166}" type="slidenum">
              <a:rPr lang="en-US" smtClean="0"/>
              <a:t>17</a:t>
            </a:fld>
            <a:endParaRPr lang="en-US"/>
          </a:p>
        </p:txBody>
      </p:sp>
    </p:spTree>
    <p:extLst>
      <p:ext uri="{BB962C8B-B14F-4D97-AF65-F5344CB8AC3E}">
        <p14:creationId xmlns:p14="http://schemas.microsoft.com/office/powerpoint/2010/main" val="4179972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D00B5-85E3-1203-092C-50FCED914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5722C-9303-F86B-91A6-38639F9AC6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88E7550-FD78-7DAA-0E2E-51080CB296CF}"/>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batch summary amount due calculates with each member added to the batch. The total amount due equals the department and national per capita only.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&lt;1&gt; Saving the batch updates the status to Open.  Open batches must be finalized in 14 days, or it will be removed.  The batch will have to be re-entered.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Continue renewing members using search to check the renewal year.  Save each entry as you go if not using scan member ID and when all names are added finalize the batch.  Exiting this area without saving the batch will result in having to re-enter any entries made. </a:t>
            </a:r>
          </a:p>
          <a:p>
            <a:endParaRPr lang="en-US" dirty="0"/>
          </a:p>
        </p:txBody>
      </p:sp>
      <p:sp>
        <p:nvSpPr>
          <p:cNvPr id="4" name="Slide Number Placeholder 3">
            <a:extLst>
              <a:ext uri="{FF2B5EF4-FFF2-40B4-BE49-F238E27FC236}">
                <a16:creationId xmlns:a16="http://schemas.microsoft.com/office/drawing/2014/main" id="{84664BF7-DE67-6442-8BF9-989F91168771}"/>
              </a:ext>
            </a:extLst>
          </p:cNvPr>
          <p:cNvSpPr>
            <a:spLocks noGrp="1"/>
          </p:cNvSpPr>
          <p:nvPr>
            <p:ph type="sldNum" sz="quarter" idx="5"/>
          </p:nvPr>
        </p:nvSpPr>
        <p:spPr/>
        <p:txBody>
          <a:bodyPr/>
          <a:lstStyle/>
          <a:p>
            <a:fld id="{DED9A413-938C-544F-8A29-8074E2BC8166}" type="slidenum">
              <a:rPr lang="en-US" smtClean="0"/>
              <a:t>18</a:t>
            </a:fld>
            <a:endParaRPr lang="en-US"/>
          </a:p>
        </p:txBody>
      </p:sp>
    </p:spTree>
    <p:extLst>
      <p:ext uri="{BB962C8B-B14F-4D97-AF65-F5344CB8AC3E}">
        <p14:creationId xmlns:p14="http://schemas.microsoft.com/office/powerpoint/2010/main" val="3615813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44151-0D26-3B79-3779-46CCDCA01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22E89-8F17-88FE-3A4D-DE54760B85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88ADC4-6E03-26BB-56A5-BE7507835AE2}"/>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add a new member, select the Add/Transfer Member button.</a:t>
            </a:r>
            <a:endParaRPr lang="en-US" sz="1600" i="0" dirty="0"/>
          </a:p>
          <a:p>
            <a:endParaRPr lang="en-US" dirty="0"/>
          </a:p>
        </p:txBody>
      </p:sp>
      <p:sp>
        <p:nvSpPr>
          <p:cNvPr id="4" name="Slide Number Placeholder 3">
            <a:extLst>
              <a:ext uri="{FF2B5EF4-FFF2-40B4-BE49-F238E27FC236}">
                <a16:creationId xmlns:a16="http://schemas.microsoft.com/office/drawing/2014/main" id="{A1BFCE01-B34B-B319-E2A6-09E23D9DA2C6}"/>
              </a:ext>
            </a:extLst>
          </p:cNvPr>
          <p:cNvSpPr>
            <a:spLocks noGrp="1"/>
          </p:cNvSpPr>
          <p:nvPr>
            <p:ph type="sldNum" sz="quarter" idx="5"/>
          </p:nvPr>
        </p:nvSpPr>
        <p:spPr/>
        <p:txBody>
          <a:bodyPr/>
          <a:lstStyle/>
          <a:p>
            <a:fld id="{DED9A413-938C-544F-8A29-8074E2BC8166}" type="slidenum">
              <a:rPr lang="en-US" smtClean="0"/>
              <a:t>19</a:t>
            </a:fld>
            <a:endParaRPr lang="en-US"/>
          </a:p>
        </p:txBody>
      </p:sp>
    </p:spTree>
    <p:extLst>
      <p:ext uri="{BB962C8B-B14F-4D97-AF65-F5344CB8AC3E}">
        <p14:creationId xmlns:p14="http://schemas.microsoft.com/office/powerpoint/2010/main" val="249728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Online membership processing is available through MyLegion.  Begin by logging into MyLegion@legion.org. </a:t>
            </a:r>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03A8C-EF5C-C15D-6351-1DEDC27EC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E3044-2022-502D-6EED-D9BD9BDE922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E200D79-1D64-7F88-D42D-4578700EF6F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Select “new member – never been an American Legion or Sons of the American Legion member and click continue.</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Enter the members’ information and save.  &lt;1&gt; Fields with an asterisk are required. To enter a foreign address, use the pulldown menu in country, to select country.  </a:t>
            </a:r>
          </a:p>
          <a:p>
            <a:r>
              <a:rPr lang="en-US" sz="2200" b="0" i="0" dirty="0">
                <a:effectLst/>
                <a:latin typeface="Avenir Next" panose="020B0503020202020204" pitchFamily="34" charset="0"/>
                <a:ea typeface="+mn-ea"/>
                <a:cs typeface="+mn-cs"/>
                <a:sym typeface="Helvetica Neue"/>
              </a:rPr>
              <a:t> </a:t>
            </a:r>
          </a:p>
          <a:p>
            <a:endParaRPr lang="en-US" dirty="0"/>
          </a:p>
        </p:txBody>
      </p:sp>
      <p:sp>
        <p:nvSpPr>
          <p:cNvPr id="4" name="Slide Number Placeholder 3">
            <a:extLst>
              <a:ext uri="{FF2B5EF4-FFF2-40B4-BE49-F238E27FC236}">
                <a16:creationId xmlns:a16="http://schemas.microsoft.com/office/drawing/2014/main" id="{213DF324-F0E1-DA9E-02FC-D24760C16A94}"/>
              </a:ext>
            </a:extLst>
          </p:cNvPr>
          <p:cNvSpPr>
            <a:spLocks noGrp="1"/>
          </p:cNvSpPr>
          <p:nvPr>
            <p:ph type="sldNum" sz="quarter" idx="5"/>
          </p:nvPr>
        </p:nvSpPr>
        <p:spPr/>
        <p:txBody>
          <a:bodyPr/>
          <a:lstStyle/>
          <a:p>
            <a:fld id="{DED9A413-938C-544F-8A29-8074E2BC8166}" type="slidenum">
              <a:rPr lang="en-US" smtClean="0"/>
              <a:t>20</a:t>
            </a:fld>
            <a:endParaRPr lang="en-US"/>
          </a:p>
        </p:txBody>
      </p:sp>
    </p:spTree>
    <p:extLst>
      <p:ext uri="{BB962C8B-B14F-4D97-AF65-F5344CB8AC3E}">
        <p14:creationId xmlns:p14="http://schemas.microsoft.com/office/powerpoint/2010/main" val="1613865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0F12-5BDA-63E7-4604-8A3FFE14A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01F15-BEBC-A9FA-5927-4C97513DBB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03FFC4-75CB-28DB-F0F0-B3B39C9BF25D}"/>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new member is added to the list and the summary updates.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Save each entry to prevent losing members in the batch.   Always save the batch before exiting. </a:t>
            </a:r>
          </a:p>
          <a:p>
            <a:endParaRPr lang="en-US" sz="2200" b="0" i="0" dirty="0">
              <a:effectLst/>
              <a:latin typeface="Avenir Next" panose="020B0503020202020204" pitchFamily="34" charset="0"/>
              <a:ea typeface="+mn-ea"/>
              <a:cs typeface="+mn-cs"/>
              <a:sym typeface="Helvetica Neue"/>
            </a:endParaRPr>
          </a:p>
        </p:txBody>
      </p:sp>
      <p:sp>
        <p:nvSpPr>
          <p:cNvPr id="4" name="Slide Number Placeholder 3">
            <a:extLst>
              <a:ext uri="{FF2B5EF4-FFF2-40B4-BE49-F238E27FC236}">
                <a16:creationId xmlns:a16="http://schemas.microsoft.com/office/drawing/2014/main" id="{7AE19B60-41EE-CDEE-C96A-9FE7D5A2FA7E}"/>
              </a:ext>
            </a:extLst>
          </p:cNvPr>
          <p:cNvSpPr>
            <a:spLocks noGrp="1"/>
          </p:cNvSpPr>
          <p:nvPr>
            <p:ph type="sldNum" sz="quarter" idx="5"/>
          </p:nvPr>
        </p:nvSpPr>
        <p:spPr/>
        <p:txBody>
          <a:bodyPr/>
          <a:lstStyle/>
          <a:p>
            <a:fld id="{DED9A413-938C-544F-8A29-8074E2BC8166}" type="slidenum">
              <a:rPr lang="en-US" smtClean="0"/>
              <a:t>21</a:t>
            </a:fld>
            <a:endParaRPr lang="en-US"/>
          </a:p>
        </p:txBody>
      </p:sp>
    </p:spTree>
    <p:extLst>
      <p:ext uri="{BB962C8B-B14F-4D97-AF65-F5344CB8AC3E}">
        <p14:creationId xmlns:p14="http://schemas.microsoft.com/office/powerpoint/2010/main" val="763628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813F6-1FDD-2B2C-F4F3-08E8402CC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29755-99F3-FF5E-5311-33D3A2052C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ADEECD9-7E24-7F5C-9EE6-6B2E5F78789E}"/>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You will receive an error message “A Customer exists with matching details and provides the member ID” because the member is deeply expired, and no renewal order exists to fulfill,  the new member has created a myLegion account prior to joining, or they are already a member of the Sons of the American Legion.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If this message appears,  capture the ID number, click cancel to return to post transmittal, and process as current or former member.  </a:t>
            </a:r>
          </a:p>
          <a:p>
            <a:endParaRPr lang="en-US" dirty="0"/>
          </a:p>
        </p:txBody>
      </p:sp>
      <p:sp>
        <p:nvSpPr>
          <p:cNvPr id="4" name="Slide Number Placeholder 3">
            <a:extLst>
              <a:ext uri="{FF2B5EF4-FFF2-40B4-BE49-F238E27FC236}">
                <a16:creationId xmlns:a16="http://schemas.microsoft.com/office/drawing/2014/main" id="{797A51C8-2233-FC11-6DC4-CAE145D54E27}"/>
              </a:ext>
            </a:extLst>
          </p:cNvPr>
          <p:cNvSpPr>
            <a:spLocks noGrp="1"/>
          </p:cNvSpPr>
          <p:nvPr>
            <p:ph type="sldNum" sz="quarter" idx="5"/>
          </p:nvPr>
        </p:nvSpPr>
        <p:spPr/>
        <p:txBody>
          <a:bodyPr/>
          <a:lstStyle/>
          <a:p>
            <a:fld id="{DED9A413-938C-544F-8A29-8074E2BC8166}" type="slidenum">
              <a:rPr lang="en-US" smtClean="0"/>
              <a:t>22</a:t>
            </a:fld>
            <a:endParaRPr lang="en-US"/>
          </a:p>
        </p:txBody>
      </p:sp>
    </p:spTree>
    <p:extLst>
      <p:ext uri="{BB962C8B-B14F-4D97-AF65-F5344CB8AC3E}">
        <p14:creationId xmlns:p14="http://schemas.microsoft.com/office/powerpoint/2010/main" val="3488390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6C57F-7704-FCED-2B60-82044210C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A2478-8943-C2C2-CD0B-FB4DA286445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E2EDCA1-1E98-D5D0-8AB4-4267D9DA6D3F}"/>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next transaction available using online membership processing is transferring members into your post. Only members that are renewing dues can be transferred online.  To transfer paid members, complete a Member Data Form and send to your department.</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&lt;1&gt; To transfer a renewing member, select Add/Transfer Member.  </a:t>
            </a:r>
          </a:p>
        </p:txBody>
      </p:sp>
      <p:sp>
        <p:nvSpPr>
          <p:cNvPr id="4" name="Slide Number Placeholder 3">
            <a:extLst>
              <a:ext uri="{FF2B5EF4-FFF2-40B4-BE49-F238E27FC236}">
                <a16:creationId xmlns:a16="http://schemas.microsoft.com/office/drawing/2014/main" id="{A5830DD3-6690-F5EF-3683-7BF3172F7065}"/>
              </a:ext>
            </a:extLst>
          </p:cNvPr>
          <p:cNvSpPr>
            <a:spLocks noGrp="1"/>
          </p:cNvSpPr>
          <p:nvPr>
            <p:ph type="sldNum" sz="quarter" idx="5"/>
          </p:nvPr>
        </p:nvSpPr>
        <p:spPr/>
        <p:txBody>
          <a:bodyPr/>
          <a:lstStyle/>
          <a:p>
            <a:fld id="{DED9A413-938C-544F-8A29-8074E2BC8166}" type="slidenum">
              <a:rPr lang="en-US" smtClean="0"/>
              <a:t>23</a:t>
            </a:fld>
            <a:endParaRPr lang="en-US"/>
          </a:p>
        </p:txBody>
      </p:sp>
    </p:spTree>
    <p:extLst>
      <p:ext uri="{BB962C8B-B14F-4D97-AF65-F5344CB8AC3E}">
        <p14:creationId xmlns:p14="http://schemas.microsoft.com/office/powerpoint/2010/main" val="2279914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B1F17-711F-7082-A0AD-C09B44C7B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84A9E-FE1A-3672-2F4A-2BEABC6F9A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F7C878E-DDC3-4761-502D-BAD9CFA7DED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Select current or former member and continue.  Enter the member ID# and last name and continue.</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Update any information needed and add any required data.  Click Save to add the member to the batch.</a:t>
            </a:r>
            <a:endParaRPr lang="en-US" dirty="0"/>
          </a:p>
          <a:p>
            <a:pPr marL="0" marR="0">
              <a:lnSpc>
                <a:spcPct val="107000"/>
              </a:lnSpc>
              <a:spcBef>
                <a:spcPts val="0"/>
              </a:spcBef>
              <a:spcAft>
                <a:spcPts val="800"/>
              </a:spcAft>
            </a:pP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CB7A2E4-3FA6-C8A3-2DD1-CDCDA3435554}"/>
              </a:ext>
            </a:extLst>
          </p:cNvPr>
          <p:cNvSpPr>
            <a:spLocks noGrp="1"/>
          </p:cNvSpPr>
          <p:nvPr>
            <p:ph type="sldNum" sz="quarter" idx="5"/>
          </p:nvPr>
        </p:nvSpPr>
        <p:spPr/>
        <p:txBody>
          <a:bodyPr/>
          <a:lstStyle/>
          <a:p>
            <a:fld id="{DED9A413-938C-544F-8A29-8074E2BC8166}" type="slidenum">
              <a:rPr lang="en-US" smtClean="0"/>
              <a:t>24</a:t>
            </a:fld>
            <a:endParaRPr lang="en-US"/>
          </a:p>
        </p:txBody>
      </p:sp>
    </p:spTree>
    <p:extLst>
      <p:ext uri="{BB962C8B-B14F-4D97-AF65-F5344CB8AC3E}">
        <p14:creationId xmlns:p14="http://schemas.microsoft.com/office/powerpoint/2010/main" val="1689959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B6B7E-316C-DA19-C9BF-C544E20CA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158AD-27D8-057C-7BA5-2A45E8D3030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29F2D5-2C44-BB38-3E82-C9326E29AE78}"/>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Summary recalculates with the total amount due.  The amount due equals department plus national per capita.  </a:t>
            </a:r>
          </a:p>
        </p:txBody>
      </p:sp>
      <p:sp>
        <p:nvSpPr>
          <p:cNvPr id="4" name="Slide Number Placeholder 3">
            <a:extLst>
              <a:ext uri="{FF2B5EF4-FFF2-40B4-BE49-F238E27FC236}">
                <a16:creationId xmlns:a16="http://schemas.microsoft.com/office/drawing/2014/main" id="{06D2FED0-5568-F32A-CA3C-37E60A0253BA}"/>
              </a:ext>
            </a:extLst>
          </p:cNvPr>
          <p:cNvSpPr>
            <a:spLocks noGrp="1"/>
          </p:cNvSpPr>
          <p:nvPr>
            <p:ph type="sldNum" sz="quarter" idx="5"/>
          </p:nvPr>
        </p:nvSpPr>
        <p:spPr/>
        <p:txBody>
          <a:bodyPr/>
          <a:lstStyle/>
          <a:p>
            <a:fld id="{DED9A413-938C-544F-8A29-8074E2BC8166}" type="slidenum">
              <a:rPr lang="en-US" smtClean="0"/>
              <a:t>25</a:t>
            </a:fld>
            <a:endParaRPr lang="en-US"/>
          </a:p>
        </p:txBody>
      </p:sp>
    </p:spTree>
    <p:extLst>
      <p:ext uri="{BB962C8B-B14F-4D97-AF65-F5344CB8AC3E}">
        <p14:creationId xmlns:p14="http://schemas.microsoft.com/office/powerpoint/2010/main" val="2235317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1E99D-6E99-24F7-28E7-1BDB0DA08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DFC00-6219-893B-2224-1A987DE0EE3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FD5C63-F6F4-CAD4-CF06-300E194110E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To remove members from the transmittal, uncheck the box next to the name and the  summary will recalculate.  To delete the whole transmittal, select “Delete Transmittal”.</a:t>
            </a:r>
          </a:p>
        </p:txBody>
      </p:sp>
      <p:sp>
        <p:nvSpPr>
          <p:cNvPr id="4" name="Slide Number Placeholder 3">
            <a:extLst>
              <a:ext uri="{FF2B5EF4-FFF2-40B4-BE49-F238E27FC236}">
                <a16:creationId xmlns:a16="http://schemas.microsoft.com/office/drawing/2014/main" id="{517B107B-10B3-66D6-709F-BF06F02287D1}"/>
              </a:ext>
            </a:extLst>
          </p:cNvPr>
          <p:cNvSpPr>
            <a:spLocks noGrp="1"/>
          </p:cNvSpPr>
          <p:nvPr>
            <p:ph type="sldNum" sz="quarter" idx="5"/>
          </p:nvPr>
        </p:nvSpPr>
        <p:spPr/>
        <p:txBody>
          <a:bodyPr/>
          <a:lstStyle/>
          <a:p>
            <a:fld id="{DED9A413-938C-544F-8A29-8074E2BC8166}" type="slidenum">
              <a:rPr lang="en-US" smtClean="0"/>
              <a:t>26</a:t>
            </a:fld>
            <a:endParaRPr lang="en-US"/>
          </a:p>
        </p:txBody>
      </p:sp>
    </p:spTree>
    <p:extLst>
      <p:ext uri="{BB962C8B-B14F-4D97-AF65-F5344CB8AC3E}">
        <p14:creationId xmlns:p14="http://schemas.microsoft.com/office/powerpoint/2010/main" val="1134842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C26CB-2FB2-7D62-3949-22288E2BE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707FF-D4D9-D4DC-24DF-4C5438386F6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AA418FA-4C03-5714-FC26-93078C2CFFBC}"/>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After all records are entered you can view the batch by clicking “List Selected”.  The Finalize button directs you to the same page.  Payment information will be entered during finalization if not already stored.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Open batches must be finalized within 14 days or automatically they will be removed.  The members will have to be re-entered.</a:t>
            </a:r>
          </a:p>
        </p:txBody>
      </p:sp>
      <p:sp>
        <p:nvSpPr>
          <p:cNvPr id="4" name="Slide Number Placeholder 3">
            <a:extLst>
              <a:ext uri="{FF2B5EF4-FFF2-40B4-BE49-F238E27FC236}">
                <a16:creationId xmlns:a16="http://schemas.microsoft.com/office/drawing/2014/main" id="{41310F69-F9DC-79E1-2B2B-B127867833CD}"/>
              </a:ext>
            </a:extLst>
          </p:cNvPr>
          <p:cNvSpPr>
            <a:spLocks noGrp="1"/>
          </p:cNvSpPr>
          <p:nvPr>
            <p:ph type="sldNum" sz="quarter" idx="5"/>
          </p:nvPr>
        </p:nvSpPr>
        <p:spPr/>
        <p:txBody>
          <a:bodyPr/>
          <a:lstStyle/>
          <a:p>
            <a:fld id="{DED9A413-938C-544F-8A29-8074E2BC8166}" type="slidenum">
              <a:rPr lang="en-US" smtClean="0"/>
              <a:t>27</a:t>
            </a:fld>
            <a:endParaRPr lang="en-US"/>
          </a:p>
        </p:txBody>
      </p:sp>
    </p:spTree>
    <p:extLst>
      <p:ext uri="{BB962C8B-B14F-4D97-AF65-F5344CB8AC3E}">
        <p14:creationId xmlns:p14="http://schemas.microsoft.com/office/powerpoint/2010/main" val="827975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A0C42-EEAE-9381-B957-81D747E68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DA350-49DA-A223-E619-3410E21C1F7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C3C745-9D7C-70E8-0522-A82B19C16CD6}"/>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summary displays the total members in the batch and the total amount due.  Click finalize to continue or Go Back to return to transmittal list.  </a:t>
            </a:r>
          </a:p>
        </p:txBody>
      </p:sp>
      <p:sp>
        <p:nvSpPr>
          <p:cNvPr id="4" name="Slide Number Placeholder 3">
            <a:extLst>
              <a:ext uri="{FF2B5EF4-FFF2-40B4-BE49-F238E27FC236}">
                <a16:creationId xmlns:a16="http://schemas.microsoft.com/office/drawing/2014/main" id="{3415840D-4A70-C020-0082-A06CEA9D363B}"/>
              </a:ext>
            </a:extLst>
          </p:cNvPr>
          <p:cNvSpPr>
            <a:spLocks noGrp="1"/>
          </p:cNvSpPr>
          <p:nvPr>
            <p:ph type="sldNum" sz="quarter" idx="5"/>
          </p:nvPr>
        </p:nvSpPr>
        <p:spPr/>
        <p:txBody>
          <a:bodyPr/>
          <a:lstStyle/>
          <a:p>
            <a:fld id="{DED9A413-938C-544F-8A29-8074E2BC8166}" type="slidenum">
              <a:rPr lang="en-US" smtClean="0"/>
              <a:t>28</a:t>
            </a:fld>
            <a:endParaRPr lang="en-US"/>
          </a:p>
        </p:txBody>
      </p:sp>
    </p:spTree>
    <p:extLst>
      <p:ext uri="{BB962C8B-B14F-4D97-AF65-F5344CB8AC3E}">
        <p14:creationId xmlns:p14="http://schemas.microsoft.com/office/powerpoint/2010/main" val="3559571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559D-F5EB-C4DB-2C10-05B27B4DD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63B62-F855-74E6-7669-CDBE121401F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3963D7A-1941-B600-D2B6-47C5F16E7E69}"/>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Payment information must be entered when finalizing your first transmittal.  Enter the routing and bank account information.  The Account Holder’s name is the name of the post or squadron bank account.  When entering, use a specific description instead of a generic name as in American Legion Post 1.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The easiest place to find your bank’s routing number is to look at your paper checks. The check will typically have the 9-digit routing number down on the bottom left of the check.  All routing numbers are 9 digits.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Foreign posts and squadrons can process membership with a credit card.  Online membership processing is designed for payment to be processed with a post or squadron account and not with individual credit cards.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The only payment method for US posts is </a:t>
            </a:r>
            <a:r>
              <a:rPr lang="en-US" sz="2200" b="0" i="0" dirty="0" err="1">
                <a:effectLst/>
                <a:latin typeface="Avenir Next" panose="020B0503020202020204" pitchFamily="34" charset="0"/>
                <a:ea typeface="+mn-ea"/>
                <a:cs typeface="+mn-cs"/>
                <a:sym typeface="Helvetica Neue"/>
              </a:rPr>
              <a:t>eCheck</a:t>
            </a:r>
            <a:r>
              <a:rPr lang="en-US" sz="2200" b="0" i="0" dirty="0">
                <a:effectLst/>
                <a:latin typeface="Avenir Next" panose="020B0503020202020204" pitchFamily="34" charset="0"/>
                <a:ea typeface="+mn-ea"/>
                <a:cs typeface="+mn-cs"/>
                <a:sym typeface="Helvetica Neue"/>
              </a:rPr>
              <a:t>.  Enter the bank account information, authorize the one-time charge by clicking the checkbox and Pay Now.</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This information will be stored for future transmittals.  Entering new payment information holds future transmittal from finalizing until the first transmittal completes.  This is to ensure all subsequent transmittals have valid bank information.</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If you receive an error when entering payment information, contact your financial institution to verify ACH payment account information.</a:t>
            </a:r>
          </a:p>
        </p:txBody>
      </p:sp>
      <p:sp>
        <p:nvSpPr>
          <p:cNvPr id="4" name="Slide Number Placeholder 3">
            <a:extLst>
              <a:ext uri="{FF2B5EF4-FFF2-40B4-BE49-F238E27FC236}">
                <a16:creationId xmlns:a16="http://schemas.microsoft.com/office/drawing/2014/main" id="{79C6E26F-E4A3-8A71-3A8C-F6416622FDCE}"/>
              </a:ext>
            </a:extLst>
          </p:cNvPr>
          <p:cNvSpPr>
            <a:spLocks noGrp="1"/>
          </p:cNvSpPr>
          <p:nvPr>
            <p:ph type="sldNum" sz="quarter" idx="5"/>
          </p:nvPr>
        </p:nvSpPr>
        <p:spPr/>
        <p:txBody>
          <a:bodyPr/>
          <a:lstStyle/>
          <a:p>
            <a:fld id="{DED9A413-938C-544F-8A29-8074E2BC8166}" type="slidenum">
              <a:rPr lang="en-US" smtClean="0"/>
              <a:t>29</a:t>
            </a:fld>
            <a:endParaRPr lang="en-US"/>
          </a:p>
        </p:txBody>
      </p:sp>
    </p:spTree>
    <p:extLst>
      <p:ext uri="{BB962C8B-B14F-4D97-AF65-F5344CB8AC3E}">
        <p14:creationId xmlns:p14="http://schemas.microsoft.com/office/powerpoint/2010/main" val="370184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4024-D784-41F4-F925-0E3E64909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C8524-D9C6-F132-06C6-0104E4C83F9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3EA0350-8A5F-6E5B-07F5-8995F523413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My Groups is the administrative side of myLegion available to adjutants and commanders and assigned administrators.  </a:t>
            </a:r>
            <a:r>
              <a:rPr lang="en-US" sz="2000" i="0" dirty="0">
                <a:effectLst/>
                <a:latin typeface="Calibri" panose="020F0502020204030204" pitchFamily="34" charset="0"/>
                <a:ea typeface="Calibri" panose="020F0502020204030204" pitchFamily="34" charset="0"/>
                <a:cs typeface="Times New Roman" panose="02020603050405020304" pitchFamily="18" charset="0"/>
              </a:rPr>
              <a:t>If you do not have a My Groups menu and are a current adjutant or commander, contact your department headquarters.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Tree>
    <p:extLst>
      <p:ext uri="{BB962C8B-B14F-4D97-AF65-F5344CB8AC3E}">
        <p14:creationId xmlns:p14="http://schemas.microsoft.com/office/powerpoint/2010/main" val="245871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B9F06-FE2A-F7C1-C693-256F0F73A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FF1C8-3D7B-0255-B2A3-02550A83428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A5C0CA-5754-3185-5F50-3C02DEEBB643}"/>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After payment information is entered, click the authorization box and Pay Now.</a:t>
            </a:r>
          </a:p>
        </p:txBody>
      </p:sp>
      <p:sp>
        <p:nvSpPr>
          <p:cNvPr id="4" name="Slide Number Placeholder 3">
            <a:extLst>
              <a:ext uri="{FF2B5EF4-FFF2-40B4-BE49-F238E27FC236}">
                <a16:creationId xmlns:a16="http://schemas.microsoft.com/office/drawing/2014/main" id="{039B33D6-CEF3-668A-A5FD-1D721612A2C2}"/>
              </a:ext>
            </a:extLst>
          </p:cNvPr>
          <p:cNvSpPr>
            <a:spLocks noGrp="1"/>
          </p:cNvSpPr>
          <p:nvPr>
            <p:ph type="sldNum" sz="quarter" idx="5"/>
          </p:nvPr>
        </p:nvSpPr>
        <p:spPr/>
        <p:txBody>
          <a:bodyPr/>
          <a:lstStyle/>
          <a:p>
            <a:fld id="{DED9A413-938C-544F-8A29-8074E2BC8166}" type="slidenum">
              <a:rPr lang="en-US" smtClean="0"/>
              <a:t>30</a:t>
            </a:fld>
            <a:endParaRPr lang="en-US"/>
          </a:p>
        </p:txBody>
      </p:sp>
    </p:spTree>
    <p:extLst>
      <p:ext uri="{BB962C8B-B14F-4D97-AF65-F5344CB8AC3E}">
        <p14:creationId xmlns:p14="http://schemas.microsoft.com/office/powerpoint/2010/main" val="718249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A17F-6977-3BD8-2DE9-191A8CD5A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29042-55F8-3ADD-36D8-33C98A7D89D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0A9840-6C89-669D-735E-7C572419D438}"/>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Finalization of a transmittal produces a receipt number.  This is notification the transmittal has been received and is in process.  While in pending status, counts are added to the National Target Date membership reports and are immediately available for Departments to add to their membership reports.  Legion members do not receive renewal notices, and it prevents them from renewing online that creates duplicate payments.</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To view the transmittal summary, and print the receipt, click  Print Transmittal Summary.</a:t>
            </a:r>
          </a:p>
        </p:txBody>
      </p:sp>
      <p:sp>
        <p:nvSpPr>
          <p:cNvPr id="4" name="Slide Number Placeholder 3">
            <a:extLst>
              <a:ext uri="{FF2B5EF4-FFF2-40B4-BE49-F238E27FC236}">
                <a16:creationId xmlns:a16="http://schemas.microsoft.com/office/drawing/2014/main" id="{FFEEC319-C5E8-5164-DB5F-729F60961E04}"/>
              </a:ext>
            </a:extLst>
          </p:cNvPr>
          <p:cNvSpPr>
            <a:spLocks noGrp="1"/>
          </p:cNvSpPr>
          <p:nvPr>
            <p:ph type="sldNum" sz="quarter" idx="5"/>
          </p:nvPr>
        </p:nvSpPr>
        <p:spPr/>
        <p:txBody>
          <a:bodyPr/>
          <a:lstStyle/>
          <a:p>
            <a:fld id="{DED9A413-938C-544F-8A29-8074E2BC8166}" type="slidenum">
              <a:rPr lang="en-US" smtClean="0"/>
              <a:t>31</a:t>
            </a:fld>
            <a:endParaRPr lang="en-US"/>
          </a:p>
        </p:txBody>
      </p:sp>
    </p:spTree>
    <p:extLst>
      <p:ext uri="{BB962C8B-B14F-4D97-AF65-F5344CB8AC3E}">
        <p14:creationId xmlns:p14="http://schemas.microsoft.com/office/powerpoint/2010/main" val="515068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DA4C8-2428-5D94-CF4E-12A94A451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B0510-2A87-B6B2-5493-4B3A26B67D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3874F92-E566-345F-7981-C5983854C1E5}"/>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The receipt opens in another tab to print or save this document for your records.  This information is also available in your transmittal history.</a:t>
            </a:r>
          </a:p>
        </p:txBody>
      </p:sp>
      <p:sp>
        <p:nvSpPr>
          <p:cNvPr id="4" name="Slide Number Placeholder 3">
            <a:extLst>
              <a:ext uri="{FF2B5EF4-FFF2-40B4-BE49-F238E27FC236}">
                <a16:creationId xmlns:a16="http://schemas.microsoft.com/office/drawing/2014/main" id="{C6D107F9-13A3-F7E7-213B-D5D7E4073C36}"/>
              </a:ext>
            </a:extLst>
          </p:cNvPr>
          <p:cNvSpPr>
            <a:spLocks noGrp="1"/>
          </p:cNvSpPr>
          <p:nvPr>
            <p:ph type="sldNum" sz="quarter" idx="5"/>
          </p:nvPr>
        </p:nvSpPr>
        <p:spPr/>
        <p:txBody>
          <a:bodyPr/>
          <a:lstStyle/>
          <a:p>
            <a:fld id="{DED9A413-938C-544F-8A29-8074E2BC8166}" type="slidenum">
              <a:rPr lang="en-US" smtClean="0"/>
              <a:t>32</a:t>
            </a:fld>
            <a:endParaRPr lang="en-US"/>
          </a:p>
        </p:txBody>
      </p:sp>
    </p:spTree>
    <p:extLst>
      <p:ext uri="{BB962C8B-B14F-4D97-AF65-F5344CB8AC3E}">
        <p14:creationId xmlns:p14="http://schemas.microsoft.com/office/powerpoint/2010/main" val="886481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8BE9F-84FD-D8E4-D502-1DB993FA7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25BE7-F964-C222-9003-8167904EEF7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95FC25-F04A-E03C-7CA8-98E219547CFB}"/>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Return to your group profile to view transmittal status and history.  Go back to My Account &gt; My Groups.</a:t>
            </a:r>
          </a:p>
        </p:txBody>
      </p:sp>
      <p:sp>
        <p:nvSpPr>
          <p:cNvPr id="4" name="Slide Number Placeholder 3">
            <a:extLst>
              <a:ext uri="{FF2B5EF4-FFF2-40B4-BE49-F238E27FC236}">
                <a16:creationId xmlns:a16="http://schemas.microsoft.com/office/drawing/2014/main" id="{CC8736BF-3BF2-FB48-2011-73AAEAC6FDEC}"/>
              </a:ext>
            </a:extLst>
          </p:cNvPr>
          <p:cNvSpPr>
            <a:spLocks noGrp="1"/>
          </p:cNvSpPr>
          <p:nvPr>
            <p:ph type="sldNum" sz="quarter" idx="5"/>
          </p:nvPr>
        </p:nvSpPr>
        <p:spPr/>
        <p:txBody>
          <a:bodyPr/>
          <a:lstStyle/>
          <a:p>
            <a:fld id="{DED9A413-938C-544F-8A29-8074E2BC8166}" type="slidenum">
              <a:rPr lang="en-US" smtClean="0"/>
              <a:t>33</a:t>
            </a:fld>
            <a:endParaRPr lang="en-US"/>
          </a:p>
        </p:txBody>
      </p:sp>
    </p:spTree>
    <p:extLst>
      <p:ext uri="{BB962C8B-B14F-4D97-AF65-F5344CB8AC3E}">
        <p14:creationId xmlns:p14="http://schemas.microsoft.com/office/powerpoint/2010/main" val="2968823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1684E-FBFA-0981-CC45-BFD601178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13042-E6EF-3D7A-F621-5A2B7FA06A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EAC3F2E-B642-7ED9-BB45-0E9A509F37B3}"/>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From the left menu go to Transmittal History.  </a:t>
            </a:r>
          </a:p>
        </p:txBody>
      </p:sp>
    </p:spTree>
    <p:extLst>
      <p:ext uri="{BB962C8B-B14F-4D97-AF65-F5344CB8AC3E}">
        <p14:creationId xmlns:p14="http://schemas.microsoft.com/office/powerpoint/2010/main" val="1193781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B49CD-016E-A505-E88B-CC6C8BF4E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E0A54-A215-F750-39D0-17D032179CE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CA592FD-F3B8-CB2A-09D6-F0FAD7A155FA}"/>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Transmittal history includes reference number, membership year, status, actual number of members submitted and total amount.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Using the Range search field, you can alter the history displayed.   Custom range pulls up date fields to set the range of history.  Online transmittal history is only available from April 1, 2021, to current.</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Clicking on the transmittal number opens details including members in the batch, amount and status.</a:t>
            </a:r>
          </a:p>
        </p:txBody>
      </p:sp>
    </p:spTree>
    <p:extLst>
      <p:ext uri="{BB962C8B-B14F-4D97-AF65-F5344CB8AC3E}">
        <p14:creationId xmlns:p14="http://schemas.microsoft.com/office/powerpoint/2010/main" val="2462602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C074D-55A1-2FEE-8186-878F9013D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909A0-7DA4-3CCF-04BF-1DC0F6364AB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96474E8-EC10-3264-5573-815CBC2A0149}"/>
              </a:ext>
            </a:extLst>
          </p:cNvPr>
          <p:cNvSpPr>
            <a:spLocks noGrp="1"/>
          </p:cNvSpPr>
          <p:nvPr>
            <p:ph type="body" idx="1"/>
          </p:nvPr>
        </p:nvSpPr>
        <p:spPr/>
        <p:txBody>
          <a:bodyPr/>
          <a:lstStyle/>
          <a:p>
            <a:pPr fontAlgn="base"/>
            <a:r>
              <a:rPr lang="en-US" sz="2200" b="0" i="0" dirty="0">
                <a:effectLst/>
                <a:latin typeface="Avenir Next" panose="020B0503020202020204" pitchFamily="34" charset="0"/>
                <a:ea typeface="+mn-ea"/>
                <a:cs typeface="+mn-cs"/>
                <a:sym typeface="Helvetica Neue"/>
              </a:rPr>
              <a:t>New members display in view members as expired with 0 continuous years.  Once they batch completes, the new member becomes active with 1 continuous year.</a:t>
            </a:r>
            <a:endParaRPr lang="en-US" i="0" dirty="0"/>
          </a:p>
          <a:p>
            <a:pPr algn="l" rtl="0" fontAlgn="base"/>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C0C23948-E3F8-D6D6-246A-A0ED7C60DAE4}"/>
              </a:ext>
            </a:extLst>
          </p:cNvPr>
          <p:cNvSpPr>
            <a:spLocks noGrp="1"/>
          </p:cNvSpPr>
          <p:nvPr>
            <p:ph type="sldNum" sz="quarter" idx="5"/>
          </p:nvPr>
        </p:nvSpPr>
        <p:spPr/>
        <p:txBody>
          <a:bodyPr/>
          <a:lstStyle/>
          <a:p>
            <a:fld id="{DED9A413-938C-544F-8A29-8074E2BC8166}" type="slidenum">
              <a:rPr lang="en-US" smtClean="0"/>
              <a:t>36</a:t>
            </a:fld>
            <a:endParaRPr lang="en-US" dirty="0"/>
          </a:p>
        </p:txBody>
      </p:sp>
    </p:spTree>
    <p:extLst>
      <p:ext uri="{BB962C8B-B14F-4D97-AF65-F5344CB8AC3E}">
        <p14:creationId xmlns:p14="http://schemas.microsoft.com/office/powerpoint/2010/main" val="637346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Online help is available from the top Menu “Find Help”.  </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Step by step instructions, videos and training presentations will assist with how to manage groups in MyLegion.  </a:t>
            </a:r>
          </a:p>
        </p:txBody>
      </p:sp>
    </p:spTree>
    <p:extLst>
      <p:ext uri="{BB962C8B-B14F-4D97-AF65-F5344CB8AC3E}">
        <p14:creationId xmlns:p14="http://schemas.microsoft.com/office/powerpoint/2010/main" val="3854517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38</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9CF10-10A3-A7D9-DD78-D21AC4412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BECC4-E4C3-DCB5-DCF7-5C179A85DC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1520758-DB35-A653-CA0B-5847CE9EF9AF}"/>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Important information to know about online membership processing.</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Payment information is entered when finalizing the first transmittal and stored for future batches.  A second transmittal cannot be finalized until the first completes.  This hold is to ensure payment information is stored correctly and to prevent multiple declines.  Attempting to finalize a transmittal prior to the first one completing will result in an error message.  This hold is activated each time new bank information is entered.</a:t>
            </a:r>
          </a:p>
        </p:txBody>
      </p:sp>
    </p:spTree>
    <p:extLst>
      <p:ext uri="{BB962C8B-B14F-4D97-AF65-F5344CB8AC3E}">
        <p14:creationId xmlns:p14="http://schemas.microsoft.com/office/powerpoint/2010/main" val="413516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D9D1B-F5DC-96AF-1E30-75B21DD96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9A2F6-B72C-5933-108C-743FF531D51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7FBE07-4C06-7BC1-2E24-2B20C0D6F4D9}"/>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Open batches are to be finalized within 14 days.  Reminders to submit are emailed to adjutants and are deleted if no action is taken.  All members in the transmittal will have to be re-entered in a new batch.</a:t>
            </a:r>
          </a:p>
        </p:txBody>
      </p:sp>
    </p:spTree>
    <p:extLst>
      <p:ext uri="{BB962C8B-B14F-4D97-AF65-F5344CB8AC3E}">
        <p14:creationId xmlns:p14="http://schemas.microsoft.com/office/powerpoint/2010/main" val="355336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176A7-D91B-4B51-3740-66540B7A5D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EA23D-A0EA-389C-B86E-5479F7E937A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F55DB58-AF49-DD8B-D8AF-C37602E44202}"/>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Pending transmittals in process must complete before any adjustments can be made.  Renewing a member for the incorrect membership year or any other adjustments are to be reported to your department. </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&lt;1&gt; Current processing time is 7 business days.  Member records are updated when the batch is posted.  Review transmittal history to view batch status.</a:t>
            </a:r>
          </a:p>
          <a:p>
            <a:endParaRPr lang="en-US" sz="2200" b="0" i="0" dirty="0">
              <a:effectLst/>
              <a:latin typeface="Avenir Next" panose="020B0503020202020204" pitchFamily="34" charset="0"/>
              <a:ea typeface="+mn-ea"/>
              <a:cs typeface="+mn-cs"/>
              <a:sym typeface="Helvetica Neue"/>
            </a:endParaRPr>
          </a:p>
          <a:p>
            <a:r>
              <a:rPr lang="en-US" sz="2200" b="0" i="0" dirty="0">
                <a:effectLst/>
                <a:latin typeface="Avenir Next" panose="020B0503020202020204" pitchFamily="34" charset="0"/>
                <a:ea typeface="+mn-ea"/>
                <a:cs typeface="+mn-cs"/>
                <a:sym typeface="Helvetica Neue"/>
              </a:rPr>
              <a:t>&lt;2&gt; There is a $10,000 batch limit.  Amounts higher than that should be broken down to separate transmittals that meet the limit.</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260232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Stored bank information can be updated when finalizing a transmittal. On the payment window, select “Update Account Information”.</a:t>
            </a:r>
          </a:p>
        </p:txBody>
      </p:sp>
    </p:spTree>
    <p:extLst>
      <p:ext uri="{BB962C8B-B14F-4D97-AF65-F5344CB8AC3E}">
        <p14:creationId xmlns:p14="http://schemas.microsoft.com/office/powerpoint/2010/main" val="192780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E78F0-390A-DF24-1460-1A8E844B53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FED74-DF55-644A-1D51-29876CBF7A4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54CFB5-4AEE-7189-3A14-D0E45581FA03}"/>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Declined batches can be resubmitted.  Contact myLegion support for questions regarding declined batches. </a:t>
            </a:r>
          </a:p>
          <a:p>
            <a:r>
              <a:rPr lang="en-US" sz="2200" b="0" i="0" dirty="0">
                <a:effectLst/>
                <a:latin typeface="Avenir Next" panose="020B0503020202020204" pitchFamily="34" charset="0"/>
                <a:ea typeface="+mn-ea"/>
                <a:cs typeface="+mn-cs"/>
                <a:sym typeface="Helvetica Neue"/>
              </a:rPr>
              <a:t> </a:t>
            </a:r>
          </a:p>
          <a:p>
            <a:r>
              <a:rPr lang="en-US" sz="2200" b="0" i="0" dirty="0">
                <a:effectLst/>
                <a:latin typeface="Avenir Next" panose="020B0503020202020204" pitchFamily="34" charset="0"/>
                <a:ea typeface="+mn-ea"/>
                <a:cs typeface="+mn-cs"/>
                <a:sym typeface="Helvetica Neue"/>
              </a:rPr>
              <a:t>&lt;1&gt; Online membership processing is available for posts, squadrons, detachments and departments.  Distirct and County groups do not have this feature.</a:t>
            </a:r>
          </a:p>
          <a:p>
            <a:endParaRPr lang="en-US" dirty="0"/>
          </a:p>
        </p:txBody>
      </p:sp>
    </p:spTree>
    <p:extLst>
      <p:ext uri="{BB962C8B-B14F-4D97-AF65-F5344CB8AC3E}">
        <p14:creationId xmlns:p14="http://schemas.microsoft.com/office/powerpoint/2010/main" val="2604958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Legion leadership have access to both legion and Sons of the American Legion groups.   Officer groups are view only.  All officers are reported through department headquarters.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post adjutant.  Post adjutants and commanders have access to both post and squadron membership.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Clicking on the group will navigate you to the administrative side of MyLegion, group profile.</a:t>
            </a:r>
          </a:p>
          <a:p>
            <a:endParaRPr lang="en-US" dirty="0"/>
          </a:p>
        </p:txBody>
      </p:sp>
    </p:spTree>
    <p:extLst>
      <p:ext uri="{BB962C8B-B14F-4D97-AF65-F5344CB8AC3E}">
        <p14:creationId xmlns:p14="http://schemas.microsoft.com/office/powerpoint/2010/main" val="3854517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advTm="11633">
        <p:fade/>
      </p:transition>
    </mc:Choice>
    <mc:Fallback xmlns="">
      <p:transition spd="med" advTm="1163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3.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7.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8.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9.xml"/><Relationship Id="rId7" Type="http://schemas.openxmlformats.org/officeDocument/2006/relationships/image" Target="../media/image38.png"/><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11.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12.xml"/><Relationship Id="rId5" Type="http://schemas.openxmlformats.org/officeDocument/2006/relationships/image" Target="../media/image45.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6.png"/><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image" Target="../media/image38.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25.xml"/><Relationship Id="rId7" Type="http://schemas.openxmlformats.org/officeDocument/2006/relationships/image" Target="../media/image53.png"/><Relationship Id="rId2" Type="http://schemas.openxmlformats.org/officeDocument/2006/relationships/slideLayout" Target="../slideLayouts/slideLayout17.xml"/><Relationship Id="rId1" Type="http://schemas.openxmlformats.org/officeDocument/2006/relationships/tags" Target="../tags/tag1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26.xml"/><Relationship Id="rId7" Type="http://schemas.openxmlformats.org/officeDocument/2006/relationships/image" Target="../media/image53.png"/><Relationship Id="rId2" Type="http://schemas.openxmlformats.org/officeDocument/2006/relationships/slideLayout" Target="../slideLayouts/slideLayout17.xml"/><Relationship Id="rId1" Type="http://schemas.openxmlformats.org/officeDocument/2006/relationships/tags" Target="../tags/tag1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27.xml"/><Relationship Id="rId7" Type="http://schemas.openxmlformats.org/officeDocument/2006/relationships/image" Target="../media/image52.png"/><Relationship Id="rId2" Type="http://schemas.openxmlformats.org/officeDocument/2006/relationships/slideLayout" Target="../slideLayouts/slideLayout17.xml"/><Relationship Id="rId1" Type="http://schemas.openxmlformats.org/officeDocument/2006/relationships/tags" Target="../tags/tag17.xml"/><Relationship Id="rId6" Type="http://schemas.openxmlformats.org/officeDocument/2006/relationships/image" Target="../media/image53.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18.xml"/><Relationship Id="rId6" Type="http://schemas.openxmlformats.org/officeDocument/2006/relationships/image" Target="../media/image32.png"/><Relationship Id="rId5" Type="http://schemas.openxmlformats.org/officeDocument/2006/relationships/image" Target="../media/image54.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1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20.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21.xml"/><Relationship Id="rId6" Type="http://schemas.openxmlformats.org/officeDocument/2006/relationships/image" Target="../media/image10.pn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22.xml"/><Relationship Id="rId6" Type="http://schemas.openxmlformats.org/officeDocument/2006/relationships/image" Target="../media/image66.png"/><Relationship Id="rId5" Type="http://schemas.openxmlformats.org/officeDocument/2006/relationships/image" Target="../media/image65.tiff"/><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23.xml"/><Relationship Id="rId6" Type="http://schemas.openxmlformats.org/officeDocument/2006/relationships/image" Target="../media/image10.png"/><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24.xml"/><Relationship Id="rId6" Type="http://schemas.openxmlformats.org/officeDocument/2006/relationships/image" Target="../media/image72.png"/><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3.png"/><Relationship Id="rId7" Type="http://schemas.openxmlformats.org/officeDocument/2006/relationships/image" Target="../media/image9.png"/><Relationship Id="rId12"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25.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B63093-C5C5-3A40-8FCE-4885CCB6E4B1}"/>
              </a:ext>
            </a:extLst>
          </p:cNvPr>
          <p:cNvSpPr/>
          <p:nvPr/>
        </p:nvSpPr>
        <p:spPr>
          <a:xfrm>
            <a:off x="7535917" y="0"/>
            <a:ext cx="9804346" cy="97536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881083" y="517870"/>
            <a:ext cx="7847013" cy="1309934"/>
          </a:xfrm>
        </p:spPr>
        <p:txBody>
          <a:bodyPr/>
          <a:lstStyle/>
          <a:p>
            <a:r>
              <a:rPr lang="en-US" dirty="0"/>
              <a:t>MYLEGION: ONLINE MEMBERSHIP PROCESSING</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881083" y="2345674"/>
            <a:ext cx="8982563" cy="987970"/>
          </a:xfrm>
        </p:spPr>
        <p:txBody>
          <a:bodyPr/>
          <a:lstStyle/>
          <a:p>
            <a:r>
              <a:rPr lang="en-US" dirty="0"/>
              <a:t>Renew, transfer and add new members using post and squadron  membership processing.</a:t>
            </a:r>
          </a:p>
          <a:p>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r>
              <a:rPr lang="en-US" dirty="0"/>
              <a:t>2026</a:t>
            </a:r>
          </a:p>
        </p:txBody>
      </p:sp>
    </p:spTree>
    <p:extLst>
      <p:ext uri="{BB962C8B-B14F-4D97-AF65-F5344CB8AC3E}">
        <p14:creationId xmlns:p14="http://schemas.microsoft.com/office/powerpoint/2010/main" val="79397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DA538-6144-A6A5-144E-597B81FF5DA9}"/>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46B98F2-3193-5A87-17AE-8B06EE15B2E8}"/>
              </a:ext>
            </a:extLst>
          </p:cNvPr>
          <p:cNvSpPr/>
          <p:nvPr/>
        </p:nvSpPr>
        <p:spPr>
          <a:xfrm>
            <a:off x="-68811" y="102744"/>
            <a:ext cx="5656811" cy="203580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DB92C7A7-A67F-0FC1-8353-9E0202CEE1E8}"/>
              </a:ext>
            </a:extLst>
          </p:cNvPr>
          <p:cNvPicPr>
            <a:picLocks noChangeAspect="1"/>
          </p:cNvPicPr>
          <p:nvPr/>
        </p:nvPicPr>
        <p:blipFill>
          <a:blip r:embed="rId3"/>
          <a:stretch>
            <a:fillRect/>
          </a:stretch>
        </p:blipFill>
        <p:spPr>
          <a:xfrm>
            <a:off x="2412848" y="84731"/>
            <a:ext cx="3262146" cy="9584137"/>
          </a:xfrm>
          <a:prstGeom prst="rect">
            <a:avLst/>
          </a:prstGeom>
        </p:spPr>
      </p:pic>
      <p:sp>
        <p:nvSpPr>
          <p:cNvPr id="13" name="Rectangle: Rounded Corners 12">
            <a:extLst>
              <a:ext uri="{FF2B5EF4-FFF2-40B4-BE49-F238E27FC236}">
                <a16:creationId xmlns:a16="http://schemas.microsoft.com/office/drawing/2014/main" id="{B065AA22-28D1-A3CD-5CE8-C72ADB77DF5F}"/>
              </a:ext>
            </a:extLst>
          </p:cNvPr>
          <p:cNvSpPr/>
          <p:nvPr/>
        </p:nvSpPr>
        <p:spPr>
          <a:xfrm>
            <a:off x="6444932" y="914952"/>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E3B5326-A315-3F64-595C-75ABD092BF36}"/>
              </a:ext>
            </a:extLst>
          </p:cNvPr>
          <p:cNvPicPr>
            <a:picLocks noChangeAspect="1"/>
          </p:cNvPicPr>
          <p:nvPr/>
        </p:nvPicPr>
        <p:blipFill>
          <a:blip r:embed="rId4"/>
          <a:stretch>
            <a:fillRect/>
          </a:stretch>
        </p:blipFill>
        <p:spPr>
          <a:xfrm>
            <a:off x="6357938" y="119096"/>
            <a:ext cx="9227344" cy="9515408"/>
          </a:xfrm>
          <a:prstGeom prst="rect">
            <a:avLst/>
          </a:prstGeom>
        </p:spPr>
      </p:pic>
      <p:pic>
        <p:nvPicPr>
          <p:cNvPr id="4" name="Picture 3">
            <a:extLst>
              <a:ext uri="{FF2B5EF4-FFF2-40B4-BE49-F238E27FC236}">
                <a16:creationId xmlns:a16="http://schemas.microsoft.com/office/drawing/2014/main" id="{F8271AC9-1E04-A5B2-832E-04A90B29873D}"/>
              </a:ext>
            </a:extLst>
          </p:cNvPr>
          <p:cNvPicPr>
            <a:picLocks noChangeAspect="1"/>
          </p:cNvPicPr>
          <p:nvPr/>
        </p:nvPicPr>
        <p:blipFill>
          <a:blip r:embed="rId5"/>
          <a:stretch>
            <a:fillRect/>
          </a:stretch>
        </p:blipFill>
        <p:spPr>
          <a:xfrm>
            <a:off x="2663639" y="3627961"/>
            <a:ext cx="2856010" cy="2226217"/>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5" name="Arrow: Right 4">
            <a:extLst>
              <a:ext uri="{FF2B5EF4-FFF2-40B4-BE49-F238E27FC236}">
                <a16:creationId xmlns:a16="http://schemas.microsoft.com/office/drawing/2014/main" id="{A8799F3F-A743-8758-32D6-0D1415B2A15C}"/>
              </a:ext>
            </a:extLst>
          </p:cNvPr>
          <p:cNvSpPr/>
          <p:nvPr/>
        </p:nvSpPr>
        <p:spPr>
          <a:xfrm>
            <a:off x="1343726" y="4066270"/>
            <a:ext cx="1617352"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BE9782D-2BE5-3489-0ECA-7FE8A7B4C066}"/>
              </a:ext>
            </a:extLst>
          </p:cNvPr>
          <p:cNvPicPr>
            <a:picLocks noChangeAspect="1"/>
          </p:cNvPicPr>
          <p:nvPr/>
        </p:nvPicPr>
        <p:blipFill>
          <a:blip r:embed="rId6"/>
          <a:stretch>
            <a:fillRect/>
          </a:stretch>
        </p:blipFill>
        <p:spPr>
          <a:xfrm>
            <a:off x="2663639" y="1627632"/>
            <a:ext cx="2879889" cy="1488639"/>
          </a:xfrm>
          <a:prstGeom prst="rect">
            <a:avLst/>
          </a:prstGeom>
          <a:effectLst>
            <a:glow rad="228600">
              <a:schemeClr val="accent3">
                <a:satMod val="175000"/>
                <a:alpha val="40000"/>
              </a:schemeClr>
            </a:glow>
          </a:effectLst>
        </p:spPr>
      </p:pic>
      <p:sp>
        <p:nvSpPr>
          <p:cNvPr id="19" name="Arrow: Right 18">
            <a:extLst>
              <a:ext uri="{FF2B5EF4-FFF2-40B4-BE49-F238E27FC236}">
                <a16:creationId xmlns:a16="http://schemas.microsoft.com/office/drawing/2014/main" id="{CBF3CF9C-92D3-E65D-82A0-DED3DE09A511}"/>
              </a:ext>
            </a:extLst>
          </p:cNvPr>
          <p:cNvSpPr/>
          <p:nvPr/>
        </p:nvSpPr>
        <p:spPr>
          <a:xfrm>
            <a:off x="1262700" y="1969391"/>
            <a:ext cx="1617352" cy="102041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C1D1092-1DEA-F8BF-6AEC-3C8CCDD61072}"/>
              </a:ext>
            </a:extLst>
          </p:cNvPr>
          <p:cNvPicPr>
            <a:picLocks noChangeAspect="1"/>
          </p:cNvPicPr>
          <p:nvPr/>
        </p:nvPicPr>
        <p:blipFill>
          <a:blip r:embed="rId7"/>
          <a:stretch>
            <a:fillRect/>
          </a:stretch>
        </p:blipFill>
        <p:spPr>
          <a:xfrm>
            <a:off x="6357938" y="804278"/>
            <a:ext cx="5995903" cy="63273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6379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000" fill="hold"/>
                                        <p:tgtEl>
                                          <p:spTgt spid="19"/>
                                        </p:tgtEl>
                                        <p:attrNameLst>
                                          <p:attrName>ppt_x</p:attrName>
                                        </p:attrNameLst>
                                      </p:cBhvr>
                                      <p:tavLst>
                                        <p:tav tm="0">
                                          <p:val>
                                            <p:strVal val="0-#ppt_w/2"/>
                                          </p:val>
                                        </p:tav>
                                        <p:tav tm="100000">
                                          <p:val>
                                            <p:strVal val="#ppt_x"/>
                                          </p:val>
                                        </p:tav>
                                      </p:tavLst>
                                    </p:anim>
                                    <p:anim calcmode="lin" valueType="num">
                                      <p:cBhvr additive="base">
                                        <p:cTn id="22" dur="1000" fill="hold"/>
                                        <p:tgtEl>
                                          <p:spTgt spid="1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0-#ppt_w/2"/>
                                          </p:val>
                                        </p:tav>
                                        <p:tav tm="100000">
                                          <p:val>
                                            <p:strVal val="#ppt_x"/>
                                          </p:val>
                                        </p:tav>
                                      </p:tavLst>
                                    </p:anim>
                                    <p:anim calcmode="lin" valueType="num">
                                      <p:cBhvr additive="base">
                                        <p:cTn id="27"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6BFBE-5AF0-DA4D-66EE-6A9728A03D2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4E83896-790E-BEB1-51F0-EBCAE124EB40}"/>
              </a:ext>
            </a:extLst>
          </p:cNvPr>
          <p:cNvPicPr>
            <a:picLocks noChangeAspect="1"/>
          </p:cNvPicPr>
          <p:nvPr/>
        </p:nvPicPr>
        <p:blipFill>
          <a:blip r:embed="rId4"/>
          <a:stretch>
            <a:fillRect/>
          </a:stretch>
        </p:blipFill>
        <p:spPr>
          <a:xfrm>
            <a:off x="1852752" y="172751"/>
            <a:ext cx="13012966" cy="7240010"/>
          </a:xfrm>
          <a:prstGeom prst="rect">
            <a:avLst/>
          </a:prstGeom>
        </p:spPr>
      </p:pic>
      <p:sp>
        <p:nvSpPr>
          <p:cNvPr id="28" name="TextBox 27">
            <a:extLst>
              <a:ext uri="{FF2B5EF4-FFF2-40B4-BE49-F238E27FC236}">
                <a16:creationId xmlns:a16="http://schemas.microsoft.com/office/drawing/2014/main" id="{92893E5A-8133-3171-DFD3-9C328B63FDC1}"/>
              </a:ext>
            </a:extLst>
          </p:cNvPr>
          <p:cNvSpPr txBox="1"/>
          <p:nvPr/>
        </p:nvSpPr>
        <p:spPr>
          <a:xfrm>
            <a:off x="2957012" y="11592148"/>
            <a:ext cx="1115912" cy="278943"/>
          </a:xfrm>
          <a:prstGeom prst="rect">
            <a:avLst/>
          </a:prstGeom>
          <a:solidFill>
            <a:schemeClr val="bg1">
              <a:lumMod val="95000"/>
            </a:schemeClr>
          </a:solidFill>
        </p:spPr>
        <p:txBody>
          <a:bodyPr wrap="square" rtlCol="0">
            <a:spAutoFit/>
          </a:bodyPr>
          <a:lstStyle/>
          <a:p>
            <a:r>
              <a:rPr lang="en-US" sz="1100"/>
              <a:t>102222456</a:t>
            </a:r>
          </a:p>
        </p:txBody>
      </p:sp>
      <p:sp>
        <p:nvSpPr>
          <p:cNvPr id="9" name="Rectangle: Rounded Corners 8">
            <a:extLst>
              <a:ext uri="{FF2B5EF4-FFF2-40B4-BE49-F238E27FC236}">
                <a16:creationId xmlns:a16="http://schemas.microsoft.com/office/drawing/2014/main" id="{CCD9F1DC-8A5B-23A9-47A3-124770A5146E}"/>
              </a:ext>
            </a:extLst>
          </p:cNvPr>
          <p:cNvSpPr/>
          <p:nvPr/>
        </p:nvSpPr>
        <p:spPr>
          <a:xfrm>
            <a:off x="3098800" y="172751"/>
            <a:ext cx="1947333" cy="38605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5519874-60AF-99FA-6607-33E762F402F9}"/>
              </a:ext>
            </a:extLst>
          </p:cNvPr>
          <p:cNvPicPr>
            <a:picLocks noChangeAspect="1"/>
          </p:cNvPicPr>
          <p:nvPr/>
        </p:nvPicPr>
        <p:blipFill>
          <a:blip r:embed="rId5"/>
          <a:stretch>
            <a:fillRect/>
          </a:stretch>
        </p:blipFill>
        <p:spPr>
          <a:xfrm>
            <a:off x="1990587" y="7412761"/>
            <a:ext cx="342930" cy="2042337"/>
          </a:xfrm>
          <a:prstGeom prst="rect">
            <a:avLst/>
          </a:prstGeom>
        </p:spPr>
      </p:pic>
      <p:sp>
        <p:nvSpPr>
          <p:cNvPr id="4" name="TextBox 3">
            <a:extLst>
              <a:ext uri="{FF2B5EF4-FFF2-40B4-BE49-F238E27FC236}">
                <a16:creationId xmlns:a16="http://schemas.microsoft.com/office/drawing/2014/main" id="{49DA1B64-4015-DA9A-F8F2-5D83EA4F5FC5}"/>
              </a:ext>
            </a:extLst>
          </p:cNvPr>
          <p:cNvSpPr txBox="1"/>
          <p:nvPr/>
        </p:nvSpPr>
        <p:spPr>
          <a:xfrm>
            <a:off x="-1358429" y="3477949"/>
            <a:ext cx="14125433" cy="1015663"/>
          </a:xfrm>
          <a:prstGeom prst="rect">
            <a:avLst/>
          </a:prstGeom>
          <a:noFill/>
          <a:effectLst>
            <a:glow rad="228600">
              <a:schemeClr val="accent3">
                <a:satMod val="175000"/>
                <a:alpha val="40000"/>
              </a:schemeClr>
            </a:glow>
          </a:effectLst>
          <a:scene3d>
            <a:camera prst="perspectiveContrastingRightFacing"/>
            <a:lightRig rig="threePt" dir="t"/>
          </a:scene3d>
        </p:spPr>
        <p:txBody>
          <a:bodyPr wrap="square" rtlCol="0">
            <a:spAutoFit/>
          </a:bodyPr>
          <a:lstStyle/>
          <a:p>
            <a:r>
              <a:rPr lang="en-US" sz="6000" b="1" dirty="0">
                <a:solidFill>
                  <a:schemeClr val="accent1">
                    <a:lumMod val="75000"/>
                  </a:schemeClr>
                </a:solidFill>
              </a:rPr>
              <a:t>VIEW MEMBERS LIST</a:t>
            </a:r>
          </a:p>
        </p:txBody>
      </p:sp>
      <p:graphicFrame>
        <p:nvGraphicFramePr>
          <p:cNvPr id="7" name="Table 6">
            <a:extLst>
              <a:ext uri="{FF2B5EF4-FFF2-40B4-BE49-F238E27FC236}">
                <a16:creationId xmlns:a16="http://schemas.microsoft.com/office/drawing/2014/main" id="{6BAEFA18-93C5-5E5D-AC9F-FD4231B265AE}"/>
              </a:ext>
            </a:extLst>
          </p:cNvPr>
          <p:cNvGraphicFramePr>
            <a:graphicFrameLocks noGrp="1"/>
          </p:cNvGraphicFramePr>
          <p:nvPr>
            <p:extLst>
              <p:ext uri="{D42A27DB-BD31-4B8C-83A1-F6EECF244321}">
                <p14:modId xmlns:p14="http://schemas.microsoft.com/office/powerpoint/2010/main" val="133910275"/>
              </p:ext>
            </p:extLst>
          </p:nvPr>
        </p:nvGraphicFramePr>
        <p:xfrm>
          <a:off x="2333517" y="7412761"/>
          <a:ext cx="12439123" cy="2239238"/>
        </p:xfrm>
        <a:graphic>
          <a:graphicData uri="http://schemas.openxmlformats.org/drawingml/2006/table">
            <a:tbl>
              <a:tblPr firstRow="1" bandRow="1">
                <a:tableStyleId>{D27102A9-8310-4765-A935-A1911B00CA55}</a:tableStyleId>
              </a:tblPr>
              <a:tblGrid>
                <a:gridCol w="1013695">
                  <a:extLst>
                    <a:ext uri="{9D8B030D-6E8A-4147-A177-3AD203B41FA5}">
                      <a16:colId xmlns:a16="http://schemas.microsoft.com/office/drawing/2014/main" val="1181324809"/>
                    </a:ext>
                  </a:extLst>
                </a:gridCol>
                <a:gridCol w="845124">
                  <a:extLst>
                    <a:ext uri="{9D8B030D-6E8A-4147-A177-3AD203B41FA5}">
                      <a16:colId xmlns:a16="http://schemas.microsoft.com/office/drawing/2014/main" val="265809915"/>
                    </a:ext>
                  </a:extLst>
                </a:gridCol>
                <a:gridCol w="1080704">
                  <a:extLst>
                    <a:ext uri="{9D8B030D-6E8A-4147-A177-3AD203B41FA5}">
                      <a16:colId xmlns:a16="http://schemas.microsoft.com/office/drawing/2014/main" val="2659719416"/>
                    </a:ext>
                  </a:extLst>
                </a:gridCol>
                <a:gridCol w="883920">
                  <a:extLst>
                    <a:ext uri="{9D8B030D-6E8A-4147-A177-3AD203B41FA5}">
                      <a16:colId xmlns:a16="http://schemas.microsoft.com/office/drawing/2014/main" val="1117015927"/>
                    </a:ext>
                  </a:extLst>
                </a:gridCol>
                <a:gridCol w="894080">
                  <a:extLst>
                    <a:ext uri="{9D8B030D-6E8A-4147-A177-3AD203B41FA5}">
                      <a16:colId xmlns:a16="http://schemas.microsoft.com/office/drawing/2014/main" val="3035661314"/>
                    </a:ext>
                  </a:extLst>
                </a:gridCol>
                <a:gridCol w="1066800">
                  <a:extLst>
                    <a:ext uri="{9D8B030D-6E8A-4147-A177-3AD203B41FA5}">
                      <a16:colId xmlns:a16="http://schemas.microsoft.com/office/drawing/2014/main" val="2486729835"/>
                    </a:ext>
                  </a:extLst>
                </a:gridCol>
                <a:gridCol w="2499360">
                  <a:extLst>
                    <a:ext uri="{9D8B030D-6E8A-4147-A177-3AD203B41FA5}">
                      <a16:colId xmlns:a16="http://schemas.microsoft.com/office/drawing/2014/main" val="3994607388"/>
                    </a:ext>
                  </a:extLst>
                </a:gridCol>
                <a:gridCol w="629920">
                  <a:extLst>
                    <a:ext uri="{9D8B030D-6E8A-4147-A177-3AD203B41FA5}">
                      <a16:colId xmlns:a16="http://schemas.microsoft.com/office/drawing/2014/main" val="3297068136"/>
                    </a:ext>
                  </a:extLst>
                </a:gridCol>
                <a:gridCol w="1219200">
                  <a:extLst>
                    <a:ext uri="{9D8B030D-6E8A-4147-A177-3AD203B41FA5}">
                      <a16:colId xmlns:a16="http://schemas.microsoft.com/office/drawing/2014/main" val="1951234670"/>
                    </a:ext>
                  </a:extLst>
                </a:gridCol>
                <a:gridCol w="924560">
                  <a:extLst>
                    <a:ext uri="{9D8B030D-6E8A-4147-A177-3AD203B41FA5}">
                      <a16:colId xmlns:a16="http://schemas.microsoft.com/office/drawing/2014/main" val="3726049264"/>
                    </a:ext>
                  </a:extLst>
                </a:gridCol>
                <a:gridCol w="660400">
                  <a:extLst>
                    <a:ext uri="{9D8B030D-6E8A-4147-A177-3AD203B41FA5}">
                      <a16:colId xmlns:a16="http://schemas.microsoft.com/office/drawing/2014/main" val="3593747754"/>
                    </a:ext>
                  </a:extLst>
                </a:gridCol>
                <a:gridCol w="721360">
                  <a:extLst>
                    <a:ext uri="{9D8B030D-6E8A-4147-A177-3AD203B41FA5}">
                      <a16:colId xmlns:a16="http://schemas.microsoft.com/office/drawing/2014/main" val="2310945010"/>
                    </a:ext>
                  </a:extLst>
                </a:gridCol>
              </a:tblGrid>
              <a:tr h="646222">
                <a:tc>
                  <a:txBody>
                    <a:bodyPr/>
                    <a:lstStyle/>
                    <a:p>
                      <a:pPr algn="l" rtl="0" fontAlgn="t"/>
                      <a:r>
                        <a:rPr lang="en-US" sz="11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1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660932">
                <a:tc>
                  <a:txBody>
                    <a:bodyPr/>
                    <a:lstStyle/>
                    <a:p>
                      <a:pPr algn="l" rtl="0" fontAlgn="t"/>
                      <a:r>
                        <a:rPr lang="en-US" sz="110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Allen, Sam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kern="120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932084">
                <a:tc>
                  <a:txBody>
                    <a:bodyPr/>
                    <a:lstStyle/>
                    <a:p>
                      <a:pPr algn="l" rtl="0" fontAlgn="t"/>
                      <a:r>
                        <a:rPr lang="en-US" sz="1100" b="0" i="0" u="none" strike="noStrike" dirty="0">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Baker, Matt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1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2027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bl>
          </a:graphicData>
        </a:graphic>
      </p:graphicFrame>
    </p:spTree>
    <p:custDataLst>
      <p:tags r:id="rId1"/>
    </p:custDataLst>
    <p:extLst>
      <p:ext uri="{BB962C8B-B14F-4D97-AF65-F5344CB8AC3E}">
        <p14:creationId xmlns:p14="http://schemas.microsoft.com/office/powerpoint/2010/main" val="16407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2FAD0-4E65-79C3-E2BB-2C06E627B174}"/>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738F01EE-3C81-9797-B98A-44FBAEF03B4B}"/>
              </a:ext>
            </a:extLst>
          </p:cNvPr>
          <p:cNvPicPr>
            <a:picLocks noChangeAspect="1"/>
          </p:cNvPicPr>
          <p:nvPr/>
        </p:nvPicPr>
        <p:blipFill>
          <a:blip r:embed="rId4"/>
          <a:stretch>
            <a:fillRect/>
          </a:stretch>
        </p:blipFill>
        <p:spPr>
          <a:xfrm>
            <a:off x="994980" y="0"/>
            <a:ext cx="14924474" cy="10063003"/>
          </a:xfrm>
          <a:prstGeom prst="rect">
            <a:avLst/>
          </a:prstGeom>
        </p:spPr>
      </p:pic>
      <p:sp>
        <p:nvSpPr>
          <p:cNvPr id="2" name="Rectangle 1">
            <a:extLst>
              <a:ext uri="{FF2B5EF4-FFF2-40B4-BE49-F238E27FC236}">
                <a16:creationId xmlns:a16="http://schemas.microsoft.com/office/drawing/2014/main" id="{A63EABE7-0B12-389F-EE69-1537DB712AB6}"/>
              </a:ext>
            </a:extLst>
          </p:cNvPr>
          <p:cNvSpPr/>
          <p:nvPr/>
        </p:nvSpPr>
        <p:spPr>
          <a:xfrm>
            <a:off x="994980" y="2795954"/>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1531E66-14F5-A3D9-E12D-6C11931F9491}"/>
              </a:ext>
            </a:extLst>
          </p:cNvPr>
          <p:cNvPicPr>
            <a:picLocks noChangeAspect="1"/>
          </p:cNvPicPr>
          <p:nvPr/>
        </p:nvPicPr>
        <p:blipFill>
          <a:blip r:embed="rId5"/>
          <a:stretch>
            <a:fillRect/>
          </a:stretch>
        </p:blipFill>
        <p:spPr>
          <a:xfrm>
            <a:off x="1090779" y="2795954"/>
            <a:ext cx="358171" cy="6835732"/>
          </a:xfrm>
          <a:prstGeom prst="rect">
            <a:avLst/>
          </a:prstGeom>
        </p:spPr>
      </p:pic>
      <p:sp>
        <p:nvSpPr>
          <p:cNvPr id="9" name="Rectangle 8">
            <a:extLst>
              <a:ext uri="{FF2B5EF4-FFF2-40B4-BE49-F238E27FC236}">
                <a16:creationId xmlns:a16="http://schemas.microsoft.com/office/drawing/2014/main" id="{9F88FAA7-CAD4-4922-BBFE-50EBBC4870AD}"/>
              </a:ext>
            </a:extLst>
          </p:cNvPr>
          <p:cNvSpPr/>
          <p:nvPr/>
        </p:nvSpPr>
        <p:spPr>
          <a:xfrm>
            <a:off x="994980" y="8991600"/>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97F656-557C-F4C1-47C1-2AAF16B18248}"/>
              </a:ext>
            </a:extLst>
          </p:cNvPr>
          <p:cNvSpPr/>
          <p:nvPr/>
        </p:nvSpPr>
        <p:spPr>
          <a:xfrm>
            <a:off x="1262037" y="8830120"/>
            <a:ext cx="15158705" cy="149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A4B7FAC1-056E-6B78-D845-6912EE2FB4E7}"/>
              </a:ext>
            </a:extLst>
          </p:cNvPr>
          <p:cNvSpPr/>
          <p:nvPr/>
        </p:nvSpPr>
        <p:spPr>
          <a:xfrm>
            <a:off x="13936716" y="1760023"/>
            <a:ext cx="1040524" cy="7070097"/>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6F2464FE-5F1A-7840-67AC-443DC241953C}"/>
              </a:ext>
            </a:extLst>
          </p:cNvPr>
          <p:cNvSpPr/>
          <p:nvPr/>
        </p:nvSpPr>
        <p:spPr>
          <a:xfrm>
            <a:off x="14101731" y="72409"/>
            <a:ext cx="1040524" cy="102364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E76DCBE5-5ABE-4899-EF88-27A5822C1D65}"/>
              </a:ext>
            </a:extLst>
          </p:cNvPr>
          <p:cNvGraphicFramePr>
            <a:graphicFrameLocks noGrp="1"/>
          </p:cNvGraphicFramePr>
          <p:nvPr>
            <p:extLst>
              <p:ext uri="{D42A27DB-BD31-4B8C-83A1-F6EECF244321}">
                <p14:modId xmlns:p14="http://schemas.microsoft.com/office/powerpoint/2010/main" val="3260146218"/>
              </p:ext>
            </p:extLst>
          </p:nvPr>
        </p:nvGraphicFramePr>
        <p:xfrm>
          <a:off x="1448950" y="2765474"/>
          <a:ext cx="14342035" cy="6503288"/>
        </p:xfrm>
        <a:graphic>
          <a:graphicData uri="http://schemas.openxmlformats.org/drawingml/2006/table">
            <a:tbl>
              <a:tblPr firstRow="1" bandRow="1">
                <a:tableStyleId>{D27102A9-8310-4765-A935-A1911B00CA55}</a:tableStyleId>
              </a:tblPr>
              <a:tblGrid>
                <a:gridCol w="935858">
                  <a:extLst>
                    <a:ext uri="{9D8B030D-6E8A-4147-A177-3AD203B41FA5}">
                      <a16:colId xmlns:a16="http://schemas.microsoft.com/office/drawing/2014/main" val="1181324809"/>
                    </a:ext>
                  </a:extLst>
                </a:gridCol>
                <a:gridCol w="1016360">
                  <a:extLst>
                    <a:ext uri="{9D8B030D-6E8A-4147-A177-3AD203B41FA5}">
                      <a16:colId xmlns:a16="http://schemas.microsoft.com/office/drawing/2014/main" val="265809915"/>
                    </a:ext>
                  </a:extLst>
                </a:gridCol>
                <a:gridCol w="1414672">
                  <a:extLst>
                    <a:ext uri="{9D8B030D-6E8A-4147-A177-3AD203B41FA5}">
                      <a16:colId xmlns:a16="http://schemas.microsoft.com/office/drawing/2014/main" val="2659719416"/>
                    </a:ext>
                  </a:extLst>
                </a:gridCol>
                <a:gridCol w="983734">
                  <a:extLst>
                    <a:ext uri="{9D8B030D-6E8A-4147-A177-3AD203B41FA5}">
                      <a16:colId xmlns:a16="http://schemas.microsoft.com/office/drawing/2014/main" val="1117015927"/>
                    </a:ext>
                  </a:extLst>
                </a:gridCol>
                <a:gridCol w="1241306">
                  <a:extLst>
                    <a:ext uri="{9D8B030D-6E8A-4147-A177-3AD203B41FA5}">
                      <a16:colId xmlns:a16="http://schemas.microsoft.com/office/drawing/2014/main" val="3035661314"/>
                    </a:ext>
                  </a:extLst>
                </a:gridCol>
                <a:gridCol w="1097280">
                  <a:extLst>
                    <a:ext uri="{9D8B030D-6E8A-4147-A177-3AD203B41FA5}">
                      <a16:colId xmlns:a16="http://schemas.microsoft.com/office/drawing/2014/main" val="2486729835"/>
                    </a:ext>
                  </a:extLst>
                </a:gridCol>
                <a:gridCol w="2773680">
                  <a:extLst>
                    <a:ext uri="{9D8B030D-6E8A-4147-A177-3AD203B41FA5}">
                      <a16:colId xmlns:a16="http://schemas.microsoft.com/office/drawing/2014/main" val="3994607388"/>
                    </a:ext>
                  </a:extLst>
                </a:gridCol>
                <a:gridCol w="716280">
                  <a:extLst>
                    <a:ext uri="{9D8B030D-6E8A-4147-A177-3AD203B41FA5}">
                      <a16:colId xmlns:a16="http://schemas.microsoft.com/office/drawing/2014/main" val="3297068136"/>
                    </a:ext>
                  </a:extLst>
                </a:gridCol>
                <a:gridCol w="143724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931985">
                  <a:extLst>
                    <a:ext uri="{9D8B030D-6E8A-4147-A177-3AD203B41FA5}">
                      <a16:colId xmlns:a16="http://schemas.microsoft.com/office/drawing/2014/main" val="3593747754"/>
                    </a:ext>
                  </a:extLst>
                </a:gridCol>
                <a:gridCol w="791308">
                  <a:extLst>
                    <a:ext uri="{9D8B030D-6E8A-4147-A177-3AD203B41FA5}">
                      <a16:colId xmlns:a16="http://schemas.microsoft.com/office/drawing/2014/main" val="2310945010"/>
                    </a:ext>
                  </a:extLst>
                </a:gridCol>
              </a:tblGrid>
              <a:tr h="719406">
                <a:tc>
                  <a:txBody>
                    <a:bodyPr/>
                    <a:lstStyle/>
                    <a:p>
                      <a:pPr algn="l" rtl="0" fontAlgn="t"/>
                      <a:r>
                        <a:rPr lang="en-US" sz="11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1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680720">
                <a:tc>
                  <a:txBody>
                    <a:bodyPr/>
                    <a:lstStyle/>
                    <a:p>
                      <a:pPr algn="l" rtl="0" fontAlgn="t"/>
                      <a:r>
                        <a:rPr lang="en-US" sz="110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Allen, Sam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PUFL renewal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kern="1200">
                          <a:solidFill>
                            <a:schemeClr val="tx1"/>
                          </a:solidFill>
                          <a:effectLst/>
                          <a:latin typeface="Arial" panose="020B0604020202020204" pitchFamily="34" charset="0"/>
                          <a:ea typeface="+mn-ea"/>
                          <a:cs typeface="+mn-cs"/>
                        </a:rPr>
                        <a:t>USAF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KOREA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680720">
                <a:tc>
                  <a:txBody>
                    <a:bodyPr/>
                    <a:lstStyle/>
                    <a:p>
                      <a:pPr algn="l" rtl="0" fontAlgn="t"/>
                      <a:r>
                        <a:rPr lang="en-US" sz="1100" b="0" i="0" u="none" strike="noStrike" dirty="0">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Baker, Matt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1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kern="1200" dirty="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2027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47071">
                <a:tc>
                  <a:txBody>
                    <a:bodyPr/>
                    <a:lstStyle/>
                    <a:p>
                      <a:pPr algn="l" rtl="0" fontAlgn="t"/>
                      <a:r>
                        <a:rPr lang="en-US" sz="11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en-US" sz="1100" b="0" i="0" u="none" strike="noStrike" dirty="0">
                          <a:effectLst/>
                          <a:latin typeface="Arial" panose="020B0604020202020204" pitchFamily="34" charset="0"/>
                        </a:rPr>
                        <a:t>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kern="1200">
                          <a:solidFill>
                            <a:schemeClr val="tx1"/>
                          </a:solidFill>
                          <a:effectLst/>
                          <a:latin typeface="Arial" panose="020B0604020202020204" pitchFamily="34" charset="0"/>
                          <a:ea typeface="+mn-ea"/>
                          <a:cs typeface="+mn-cs"/>
                        </a:rPr>
                        <a:t>USN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05543">
                <a:tc>
                  <a:txBody>
                    <a:bodyPr/>
                    <a:lstStyle/>
                    <a:p>
                      <a:pPr algn="l" rtl="0" fontAlgn="t"/>
                      <a:r>
                        <a:rPr lang="en-US" sz="11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kern="120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OTHER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98700">
                <a:tc>
                  <a:txBody>
                    <a:bodyPr/>
                    <a:lstStyle/>
                    <a:p>
                      <a:pPr algn="l" rtl="0" fontAlgn="t"/>
                      <a:r>
                        <a:rPr lang="en-US" sz="11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a:solidFill>
                            <a:schemeClr val="tx2">
                              <a:lumMod val="60000"/>
                              <a:lumOff val="40000"/>
                            </a:schemeClr>
                          </a:solidFill>
                          <a:effectLst/>
                          <a:latin typeface="Arial" panose="020B0604020202020204" pitchFamily="34" charset="0"/>
                        </a:rPr>
                        <a:t>email address</a:t>
                      </a:r>
                    </a:p>
                    <a:p>
                      <a:pPr algn="l" rtl="0" fontAlgn="t"/>
                      <a:r>
                        <a:rPr lang="en-US" sz="1100" b="0" i="0" u="none" strike="noStrike">
                          <a:solidFill>
                            <a:schemeClr val="tx1"/>
                          </a:solidFill>
                          <a:effectLst/>
                          <a:latin typeface="Arial" panose="020B0604020202020204" pitchFamily="34" charset="0"/>
                        </a:rPr>
                        <a:t>Phone</a:t>
                      </a:r>
                    </a:p>
                    <a:p>
                      <a:pPr algn="l" rtl="0" fontAlgn="t"/>
                      <a:endParaRPr lang="en-US" sz="1100" b="1" i="0" u="none" strike="noStrike">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kern="1200">
                          <a:solidFill>
                            <a:schemeClr val="tx1"/>
                          </a:solidFill>
                          <a:effectLst/>
                          <a:latin typeface="Arial" panose="020B0604020202020204" pitchFamily="34" charset="0"/>
                          <a:ea typeface="+mn-ea"/>
                          <a:cs typeface="+mn-cs"/>
                        </a:rPr>
                        <a:t>USMC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31386">
                <a:tc>
                  <a:txBody>
                    <a:bodyPr/>
                    <a:lstStyle/>
                    <a:p>
                      <a:pPr algn="l" rtl="0" fontAlgn="t"/>
                      <a:r>
                        <a:rPr lang="en-US" sz="1100" b="0" i="0" u="none" strike="noStrike">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a:solidFill>
                            <a:schemeClr val="tx2">
                              <a:lumMod val="60000"/>
                              <a:lumOff val="40000"/>
                            </a:schemeClr>
                          </a:solidFill>
                          <a:effectLst/>
                          <a:latin typeface="Arial" panose="020B0604020202020204" pitchFamily="34" charset="0"/>
                        </a:rPr>
                        <a:t>email 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kern="1200">
                          <a:solidFill>
                            <a:schemeClr val="tx1"/>
                          </a:solidFill>
                          <a:effectLst/>
                          <a:latin typeface="Arial" panose="020B0604020202020204" pitchFamily="34" charset="0"/>
                          <a:ea typeface="+mn-ea"/>
                          <a:cs typeface="+mn-cs"/>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GW_TERRORISM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r h="713940">
                <a:tc>
                  <a:txBody>
                    <a:bodyPr/>
                    <a:lstStyle/>
                    <a:p>
                      <a:pPr algn="l" rtl="0" fontAlgn="t"/>
                      <a:r>
                        <a:rPr lang="en-US" sz="1100" b="0" i="0" u="none" strike="noStrike" dirty="0">
                          <a:effectLst/>
                          <a:latin typeface="Arial" panose="020B0604020202020204" pitchFamily="34" charset="0"/>
                        </a:rPr>
                        <a:t>202123654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Golf, Keith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Department Life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VIETNAM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0954"/>
                  </a:ext>
                </a:extLst>
              </a:tr>
              <a:tr h="825802">
                <a:tc>
                  <a:txBody>
                    <a:bodyPr/>
                    <a:lstStyle/>
                    <a:p>
                      <a:pPr algn="l" rtl="0" fontAlgn="t"/>
                      <a:r>
                        <a:rPr lang="en-US" sz="11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American Legion OH Post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1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USA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PERSIAN_GULF</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10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638203"/>
                  </a:ext>
                </a:extLst>
              </a:tr>
            </a:tbl>
          </a:graphicData>
        </a:graphic>
      </p:graphicFrame>
      <p:sp>
        <p:nvSpPr>
          <p:cNvPr id="8" name="TextBox 7">
            <a:extLst>
              <a:ext uri="{FF2B5EF4-FFF2-40B4-BE49-F238E27FC236}">
                <a16:creationId xmlns:a16="http://schemas.microsoft.com/office/drawing/2014/main" id="{FF06066A-028B-558A-5AC4-0374D159EA5D}"/>
              </a:ext>
            </a:extLst>
          </p:cNvPr>
          <p:cNvSpPr txBox="1"/>
          <p:nvPr/>
        </p:nvSpPr>
        <p:spPr>
          <a:xfrm>
            <a:off x="5450142" y="3717039"/>
            <a:ext cx="7788819" cy="1938992"/>
          </a:xfrm>
          <a:prstGeom prst="rect">
            <a:avLst/>
          </a:prstGeom>
          <a:noFill/>
          <a:effectLst>
            <a:glow rad="228600">
              <a:schemeClr val="accent3">
                <a:satMod val="175000"/>
                <a:alpha val="40000"/>
              </a:schemeClr>
            </a:glow>
          </a:effectLst>
          <a:scene3d>
            <a:camera prst="perspectiveContrastingRightFacing"/>
            <a:lightRig rig="threePt" dir="t"/>
          </a:scene3d>
        </p:spPr>
        <p:txBody>
          <a:bodyPr wrap="square" rtlCol="0">
            <a:spAutoFit/>
          </a:bodyPr>
          <a:lstStyle/>
          <a:p>
            <a:r>
              <a:rPr lang="en-US" sz="6000" b="1" dirty="0">
                <a:solidFill>
                  <a:schemeClr val="accent1">
                    <a:lumMod val="75000"/>
                  </a:schemeClr>
                </a:solidFill>
              </a:rPr>
              <a:t>VIEW MEMBERS LIST</a:t>
            </a:r>
          </a:p>
        </p:txBody>
      </p:sp>
    </p:spTree>
    <p:custDataLst>
      <p:tags r:id="rId1"/>
    </p:custDataLst>
    <p:extLst>
      <p:ext uri="{BB962C8B-B14F-4D97-AF65-F5344CB8AC3E}">
        <p14:creationId xmlns:p14="http://schemas.microsoft.com/office/powerpoint/2010/main" val="886121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3DA12-7F61-63E3-7A88-ED87140B69C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8889FE3-86E8-053D-09BF-6727EA849B11}"/>
              </a:ext>
            </a:extLst>
          </p:cNvPr>
          <p:cNvGrpSpPr/>
          <p:nvPr/>
        </p:nvGrpSpPr>
        <p:grpSpPr>
          <a:xfrm>
            <a:off x="680338" y="300739"/>
            <a:ext cx="9555862" cy="8728961"/>
            <a:chOff x="3371850" y="169442"/>
            <a:chExt cx="10337006" cy="9184107"/>
          </a:xfrm>
        </p:grpSpPr>
        <p:pic>
          <p:nvPicPr>
            <p:cNvPr id="3" name="Picture 2">
              <a:extLst>
                <a:ext uri="{FF2B5EF4-FFF2-40B4-BE49-F238E27FC236}">
                  <a16:creationId xmlns:a16="http://schemas.microsoft.com/office/drawing/2014/main" id="{BDB60333-15A1-6FED-3DC9-1D649A46658C}"/>
                </a:ext>
              </a:extLst>
            </p:cNvPr>
            <p:cNvPicPr>
              <a:picLocks noChangeAspect="1"/>
            </p:cNvPicPr>
            <p:nvPr/>
          </p:nvPicPr>
          <p:blipFill>
            <a:blip r:embed="rId4"/>
            <a:stretch>
              <a:fillRect/>
            </a:stretch>
          </p:blipFill>
          <p:spPr>
            <a:xfrm>
              <a:off x="3371850" y="169442"/>
              <a:ext cx="10337006" cy="9184107"/>
            </a:xfrm>
            <a:prstGeom prst="rect">
              <a:avLst/>
            </a:prstGeom>
          </p:spPr>
        </p:pic>
        <p:sp>
          <p:nvSpPr>
            <p:cNvPr id="4" name="TextBox 3">
              <a:extLst>
                <a:ext uri="{FF2B5EF4-FFF2-40B4-BE49-F238E27FC236}">
                  <a16:creationId xmlns:a16="http://schemas.microsoft.com/office/drawing/2014/main" id="{8873FA44-E44C-D052-73F5-598360C3693E}"/>
                </a:ext>
              </a:extLst>
            </p:cNvPr>
            <p:cNvSpPr txBox="1"/>
            <p:nvPr/>
          </p:nvSpPr>
          <p:spPr>
            <a:xfrm>
              <a:off x="3821528" y="6817034"/>
              <a:ext cx="1066800" cy="246221"/>
            </a:xfrm>
            <a:prstGeom prst="rect">
              <a:avLst/>
            </a:prstGeom>
            <a:solidFill>
              <a:schemeClr val="bg1"/>
            </a:solidFill>
          </p:spPr>
          <p:txBody>
            <a:bodyPr wrap="square" rtlCol="0">
              <a:spAutoFit/>
            </a:bodyPr>
            <a:lstStyle/>
            <a:p>
              <a:r>
                <a:rPr lang="en-US" sz="1000"/>
                <a:t>123456789</a:t>
              </a:r>
            </a:p>
          </p:txBody>
        </p:sp>
        <p:sp>
          <p:nvSpPr>
            <p:cNvPr id="5" name="TextBox 4">
              <a:extLst>
                <a:ext uri="{FF2B5EF4-FFF2-40B4-BE49-F238E27FC236}">
                  <a16:creationId xmlns:a16="http://schemas.microsoft.com/office/drawing/2014/main" id="{0077FD24-BE3D-BF7A-F648-5E7ECEAB5F8E}"/>
                </a:ext>
              </a:extLst>
            </p:cNvPr>
            <p:cNvSpPr txBox="1"/>
            <p:nvPr/>
          </p:nvSpPr>
          <p:spPr>
            <a:xfrm>
              <a:off x="3821528" y="7121834"/>
              <a:ext cx="1066800" cy="246221"/>
            </a:xfrm>
            <a:prstGeom prst="rect">
              <a:avLst/>
            </a:prstGeom>
            <a:solidFill>
              <a:schemeClr val="bg1"/>
            </a:solidFill>
          </p:spPr>
          <p:txBody>
            <a:bodyPr wrap="square" rtlCol="0">
              <a:spAutoFit/>
            </a:bodyPr>
            <a:lstStyle/>
            <a:p>
              <a:r>
                <a:rPr lang="en-US" sz="1000"/>
                <a:t>123456789</a:t>
              </a:r>
            </a:p>
          </p:txBody>
        </p:sp>
        <p:sp>
          <p:nvSpPr>
            <p:cNvPr id="6" name="TextBox 5">
              <a:extLst>
                <a:ext uri="{FF2B5EF4-FFF2-40B4-BE49-F238E27FC236}">
                  <a16:creationId xmlns:a16="http://schemas.microsoft.com/office/drawing/2014/main" id="{E456ADD6-CD0A-EE7D-A811-5F2ED7801AE1}"/>
                </a:ext>
              </a:extLst>
            </p:cNvPr>
            <p:cNvSpPr txBox="1"/>
            <p:nvPr/>
          </p:nvSpPr>
          <p:spPr>
            <a:xfrm>
              <a:off x="3821528" y="7426634"/>
              <a:ext cx="1066800" cy="246221"/>
            </a:xfrm>
            <a:prstGeom prst="rect">
              <a:avLst/>
            </a:prstGeom>
            <a:solidFill>
              <a:schemeClr val="bg1"/>
            </a:solidFill>
          </p:spPr>
          <p:txBody>
            <a:bodyPr wrap="square" rtlCol="0">
              <a:spAutoFit/>
            </a:bodyPr>
            <a:lstStyle/>
            <a:p>
              <a:r>
                <a:rPr lang="en-US" sz="1000"/>
                <a:t>123456789</a:t>
              </a:r>
            </a:p>
          </p:txBody>
        </p:sp>
        <p:sp>
          <p:nvSpPr>
            <p:cNvPr id="7" name="TextBox 6">
              <a:extLst>
                <a:ext uri="{FF2B5EF4-FFF2-40B4-BE49-F238E27FC236}">
                  <a16:creationId xmlns:a16="http://schemas.microsoft.com/office/drawing/2014/main" id="{601E8D06-4A0F-1014-ACA2-C16B7DC66A80}"/>
                </a:ext>
              </a:extLst>
            </p:cNvPr>
            <p:cNvSpPr txBox="1"/>
            <p:nvPr/>
          </p:nvSpPr>
          <p:spPr>
            <a:xfrm>
              <a:off x="3821528" y="7731434"/>
              <a:ext cx="1066800" cy="246221"/>
            </a:xfrm>
            <a:prstGeom prst="rect">
              <a:avLst/>
            </a:prstGeom>
            <a:solidFill>
              <a:schemeClr val="bg1"/>
            </a:solidFill>
          </p:spPr>
          <p:txBody>
            <a:bodyPr wrap="square" rtlCol="0">
              <a:spAutoFit/>
            </a:bodyPr>
            <a:lstStyle/>
            <a:p>
              <a:r>
                <a:rPr lang="en-US" sz="1000"/>
                <a:t>123456000</a:t>
              </a:r>
            </a:p>
          </p:txBody>
        </p:sp>
        <p:sp>
          <p:nvSpPr>
            <p:cNvPr id="8" name="TextBox 7">
              <a:extLst>
                <a:ext uri="{FF2B5EF4-FFF2-40B4-BE49-F238E27FC236}">
                  <a16:creationId xmlns:a16="http://schemas.microsoft.com/office/drawing/2014/main" id="{A80E0311-61F0-6420-7720-124701213DA6}"/>
                </a:ext>
              </a:extLst>
            </p:cNvPr>
            <p:cNvSpPr txBox="1"/>
            <p:nvPr/>
          </p:nvSpPr>
          <p:spPr>
            <a:xfrm>
              <a:off x="3821528" y="8048214"/>
              <a:ext cx="1066800" cy="246221"/>
            </a:xfrm>
            <a:prstGeom prst="rect">
              <a:avLst/>
            </a:prstGeom>
            <a:solidFill>
              <a:schemeClr val="bg1"/>
            </a:solidFill>
          </p:spPr>
          <p:txBody>
            <a:bodyPr wrap="square" rtlCol="0">
              <a:spAutoFit/>
            </a:bodyPr>
            <a:lstStyle/>
            <a:p>
              <a:r>
                <a:rPr lang="en-US" sz="1000"/>
                <a:t>123454321</a:t>
              </a:r>
            </a:p>
          </p:txBody>
        </p:sp>
        <p:sp>
          <p:nvSpPr>
            <p:cNvPr id="9" name="TextBox 8">
              <a:extLst>
                <a:ext uri="{FF2B5EF4-FFF2-40B4-BE49-F238E27FC236}">
                  <a16:creationId xmlns:a16="http://schemas.microsoft.com/office/drawing/2014/main" id="{BEAD528F-0F9D-7D18-5DB1-743376CEE4AD}"/>
                </a:ext>
              </a:extLst>
            </p:cNvPr>
            <p:cNvSpPr txBox="1"/>
            <p:nvPr/>
          </p:nvSpPr>
          <p:spPr>
            <a:xfrm>
              <a:off x="3821528" y="8492760"/>
              <a:ext cx="1066800" cy="246221"/>
            </a:xfrm>
            <a:prstGeom prst="rect">
              <a:avLst/>
            </a:prstGeom>
            <a:solidFill>
              <a:schemeClr val="bg1"/>
            </a:solidFill>
          </p:spPr>
          <p:txBody>
            <a:bodyPr wrap="square" rtlCol="0">
              <a:spAutoFit/>
            </a:bodyPr>
            <a:lstStyle/>
            <a:p>
              <a:r>
                <a:rPr lang="en-US" sz="1000"/>
                <a:t>123454321</a:t>
              </a:r>
            </a:p>
          </p:txBody>
        </p:sp>
        <p:sp>
          <p:nvSpPr>
            <p:cNvPr id="10" name="TextBox 9">
              <a:extLst>
                <a:ext uri="{FF2B5EF4-FFF2-40B4-BE49-F238E27FC236}">
                  <a16:creationId xmlns:a16="http://schemas.microsoft.com/office/drawing/2014/main" id="{A6270A3C-89E2-5D90-66C6-818E893AB500}"/>
                </a:ext>
              </a:extLst>
            </p:cNvPr>
            <p:cNvSpPr txBox="1"/>
            <p:nvPr/>
          </p:nvSpPr>
          <p:spPr>
            <a:xfrm>
              <a:off x="3821528" y="9013507"/>
              <a:ext cx="1066800" cy="246221"/>
            </a:xfrm>
            <a:prstGeom prst="rect">
              <a:avLst/>
            </a:prstGeom>
            <a:solidFill>
              <a:schemeClr val="bg1"/>
            </a:solidFill>
          </p:spPr>
          <p:txBody>
            <a:bodyPr wrap="square" rtlCol="0">
              <a:spAutoFit/>
            </a:bodyPr>
            <a:lstStyle/>
            <a:p>
              <a:r>
                <a:rPr lang="en-US" sz="1000"/>
                <a:t>1234543222</a:t>
              </a:r>
            </a:p>
          </p:txBody>
        </p:sp>
      </p:grpSp>
      <p:pic>
        <p:nvPicPr>
          <p:cNvPr id="13" name="Picture 12">
            <a:extLst>
              <a:ext uri="{FF2B5EF4-FFF2-40B4-BE49-F238E27FC236}">
                <a16:creationId xmlns:a16="http://schemas.microsoft.com/office/drawing/2014/main" id="{E666CC82-89D2-166A-1EB3-432ACBD645D8}"/>
              </a:ext>
            </a:extLst>
          </p:cNvPr>
          <p:cNvPicPr>
            <a:picLocks noChangeAspect="1"/>
          </p:cNvPicPr>
          <p:nvPr/>
        </p:nvPicPr>
        <p:blipFill>
          <a:blip r:embed="rId5"/>
          <a:stretch>
            <a:fillRect/>
          </a:stretch>
        </p:blipFill>
        <p:spPr>
          <a:xfrm>
            <a:off x="768164" y="1368367"/>
            <a:ext cx="14413390" cy="7714209"/>
          </a:xfrm>
          <a:prstGeom prst="rect">
            <a:avLst/>
          </a:prstGeom>
          <a:ln w="38100">
            <a:solidFill>
              <a:schemeClr val="tx2">
                <a:lumMod val="60000"/>
                <a:lumOff val="40000"/>
              </a:schemeClr>
            </a:solidFill>
          </a:ln>
          <a:effectLst>
            <a:glow rad="228600">
              <a:schemeClr val="accent3">
                <a:satMod val="175000"/>
                <a:alpha val="40000"/>
              </a:schemeClr>
            </a:glow>
          </a:effectLst>
        </p:spPr>
      </p:pic>
      <p:sp>
        <p:nvSpPr>
          <p:cNvPr id="16" name="Rectangle 15">
            <a:extLst>
              <a:ext uri="{FF2B5EF4-FFF2-40B4-BE49-F238E27FC236}">
                <a16:creationId xmlns:a16="http://schemas.microsoft.com/office/drawing/2014/main" id="{661E22E9-ED09-123D-D6A9-6C1BD4A85310}"/>
              </a:ext>
            </a:extLst>
          </p:cNvPr>
          <p:cNvSpPr/>
          <p:nvPr/>
        </p:nvSpPr>
        <p:spPr>
          <a:xfrm>
            <a:off x="1502227" y="5301343"/>
            <a:ext cx="13530944" cy="37283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97AF6003-2ACA-A157-2494-1E19C820CF7B}"/>
              </a:ext>
            </a:extLst>
          </p:cNvPr>
          <p:cNvGraphicFramePr>
            <a:graphicFrameLocks noGrp="1"/>
          </p:cNvGraphicFramePr>
          <p:nvPr>
            <p:extLst>
              <p:ext uri="{D42A27DB-BD31-4B8C-83A1-F6EECF244321}">
                <p14:modId xmlns:p14="http://schemas.microsoft.com/office/powerpoint/2010/main" val="2839263815"/>
              </p:ext>
            </p:extLst>
          </p:nvPr>
        </p:nvGraphicFramePr>
        <p:xfrm>
          <a:off x="1556469" y="5259352"/>
          <a:ext cx="13476701" cy="3708405"/>
        </p:xfrm>
        <a:graphic>
          <a:graphicData uri="http://schemas.openxmlformats.org/drawingml/2006/table">
            <a:tbl>
              <a:tblPr firstRow="1" bandRow="1">
                <a:tableStyleId>{D27102A9-8310-4765-A935-A1911B00CA55}</a:tableStyleId>
              </a:tblPr>
              <a:tblGrid>
                <a:gridCol w="1460169">
                  <a:extLst>
                    <a:ext uri="{9D8B030D-6E8A-4147-A177-3AD203B41FA5}">
                      <a16:colId xmlns:a16="http://schemas.microsoft.com/office/drawing/2014/main" val="1181324809"/>
                    </a:ext>
                  </a:extLst>
                </a:gridCol>
                <a:gridCol w="1490048">
                  <a:extLst>
                    <a:ext uri="{9D8B030D-6E8A-4147-A177-3AD203B41FA5}">
                      <a16:colId xmlns:a16="http://schemas.microsoft.com/office/drawing/2014/main" val="265809915"/>
                    </a:ext>
                  </a:extLst>
                </a:gridCol>
                <a:gridCol w="3265714">
                  <a:extLst>
                    <a:ext uri="{9D8B030D-6E8A-4147-A177-3AD203B41FA5}">
                      <a16:colId xmlns:a16="http://schemas.microsoft.com/office/drawing/2014/main" val="3035661314"/>
                    </a:ext>
                  </a:extLst>
                </a:gridCol>
                <a:gridCol w="1600200">
                  <a:extLst>
                    <a:ext uri="{9D8B030D-6E8A-4147-A177-3AD203B41FA5}">
                      <a16:colId xmlns:a16="http://schemas.microsoft.com/office/drawing/2014/main" val="2486729835"/>
                    </a:ext>
                  </a:extLst>
                </a:gridCol>
                <a:gridCol w="4419600">
                  <a:extLst>
                    <a:ext uri="{9D8B030D-6E8A-4147-A177-3AD203B41FA5}">
                      <a16:colId xmlns:a16="http://schemas.microsoft.com/office/drawing/2014/main" val="3297068136"/>
                    </a:ext>
                  </a:extLst>
                </a:gridCol>
                <a:gridCol w="1240970">
                  <a:extLst>
                    <a:ext uri="{9D8B030D-6E8A-4147-A177-3AD203B41FA5}">
                      <a16:colId xmlns:a16="http://schemas.microsoft.com/office/drawing/2014/main" val="3593747754"/>
                    </a:ext>
                  </a:extLst>
                </a:gridCol>
              </a:tblGrid>
              <a:tr h="420088">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20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57200">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200" b="1"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3688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20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467207">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20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651562">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20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730351">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sp>
        <p:nvSpPr>
          <p:cNvPr id="26" name="Rectangle 25">
            <a:extLst>
              <a:ext uri="{FF2B5EF4-FFF2-40B4-BE49-F238E27FC236}">
                <a16:creationId xmlns:a16="http://schemas.microsoft.com/office/drawing/2014/main" id="{DAE43D1F-0E19-D8DA-8E5D-C128DE42F804}"/>
              </a:ext>
            </a:extLst>
          </p:cNvPr>
          <p:cNvSpPr/>
          <p:nvPr/>
        </p:nvSpPr>
        <p:spPr>
          <a:xfrm>
            <a:off x="2866029" y="1175991"/>
            <a:ext cx="4244455" cy="1894755"/>
          </a:xfrm>
          <a:prstGeom prst="rect">
            <a:avLst/>
          </a:prstGeom>
          <a:ln>
            <a:solidFill>
              <a:schemeClr val="tx2">
                <a:lumMod val="50000"/>
              </a:schemeClr>
            </a:solidFill>
          </a:ln>
          <a:scene3d>
            <a:camera prst="perspective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Member not in the renewal list?</a:t>
            </a:r>
          </a:p>
        </p:txBody>
      </p:sp>
      <p:sp>
        <p:nvSpPr>
          <p:cNvPr id="14" name="Rectangle 13">
            <a:extLst>
              <a:ext uri="{FF2B5EF4-FFF2-40B4-BE49-F238E27FC236}">
                <a16:creationId xmlns:a16="http://schemas.microsoft.com/office/drawing/2014/main" id="{BA2CA7FC-C831-8829-1D8C-55D392B948E1}"/>
              </a:ext>
            </a:extLst>
          </p:cNvPr>
          <p:cNvSpPr/>
          <p:nvPr/>
        </p:nvSpPr>
        <p:spPr>
          <a:xfrm>
            <a:off x="7342284" y="943824"/>
            <a:ext cx="7690886" cy="3932976"/>
          </a:xfrm>
          <a:prstGeom prst="rect">
            <a:avLst/>
          </a:prstGeom>
          <a:solidFill>
            <a:srgbClr val="0070C0"/>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l">
              <a:buFont typeface="Wingdings" panose="05000000000000000000" pitchFamily="2" charset="2"/>
              <a:buChar char="ü"/>
            </a:pPr>
            <a:r>
              <a:rPr lang="en-US" sz="2800" dirty="0"/>
              <a:t>Member is already paid.</a:t>
            </a:r>
          </a:p>
          <a:p>
            <a:pPr marL="457200" indent="-457200" algn="l">
              <a:buFont typeface="Wingdings" panose="05000000000000000000" pitchFamily="2" charset="2"/>
              <a:buChar char="ü"/>
            </a:pPr>
            <a:r>
              <a:rPr lang="en-US" sz="2800" dirty="0"/>
              <a:t>Member is in pending batch.</a:t>
            </a:r>
          </a:p>
          <a:p>
            <a:pPr marL="457200" indent="-457200" algn="l">
              <a:buFont typeface="Wingdings" panose="05000000000000000000" pitchFamily="2" charset="2"/>
              <a:buChar char="ü"/>
            </a:pPr>
            <a:r>
              <a:rPr lang="en-US" sz="2800" dirty="0"/>
              <a:t>Member is deceased.</a:t>
            </a:r>
          </a:p>
          <a:p>
            <a:pPr marL="457200" indent="-457200" algn="l">
              <a:buFont typeface="Wingdings" panose="05000000000000000000" pitchFamily="2" charset="2"/>
              <a:buChar char="ü"/>
            </a:pPr>
            <a:r>
              <a:rPr lang="en-US" sz="2800" dirty="0"/>
              <a:t>Transferred out of post/squadron.</a:t>
            </a:r>
          </a:p>
          <a:p>
            <a:pPr marL="457200" indent="-457200" algn="l">
              <a:buFont typeface="Wingdings" panose="05000000000000000000" pitchFamily="2" charset="2"/>
              <a:buChar char="ü"/>
            </a:pPr>
            <a:r>
              <a:rPr lang="en-US" sz="2800" dirty="0"/>
              <a:t>Expired / no renewal order exists.</a:t>
            </a:r>
          </a:p>
          <a:p>
            <a:pPr marL="457200" indent="-457200" algn="l">
              <a:buFont typeface="Wingdings" panose="05000000000000000000" pitchFamily="2" charset="2"/>
              <a:buChar char="ü"/>
            </a:pPr>
            <a:endParaRPr lang="en-US" sz="2800" dirty="0"/>
          </a:p>
          <a:p>
            <a:pPr algn="l"/>
            <a:r>
              <a:rPr lang="en-US" sz="2800" dirty="0"/>
              <a:t>Resources: Transmittal History, Current Roster, Roster Update reports.</a:t>
            </a:r>
          </a:p>
        </p:txBody>
      </p:sp>
      <p:sp>
        <p:nvSpPr>
          <p:cNvPr id="11" name="Rectangle 10">
            <a:extLst>
              <a:ext uri="{FF2B5EF4-FFF2-40B4-BE49-F238E27FC236}">
                <a16:creationId xmlns:a16="http://schemas.microsoft.com/office/drawing/2014/main" id="{242D1A1D-8180-D5B5-6C79-BB846B13CCE8}"/>
              </a:ext>
            </a:extLst>
          </p:cNvPr>
          <p:cNvSpPr/>
          <p:nvPr/>
        </p:nvSpPr>
        <p:spPr>
          <a:xfrm>
            <a:off x="6070462" y="6437535"/>
            <a:ext cx="5678325" cy="1410135"/>
          </a:xfrm>
          <a:prstGeom prst="rect">
            <a:avLst/>
          </a:prstGeom>
          <a:ln>
            <a:solidFill>
              <a:schemeClr val="tx2">
                <a:lumMod val="50000"/>
              </a:schemeClr>
            </a:solidFill>
          </a:ln>
          <a:scene3d>
            <a:camera prst="perspective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Paid members do</a:t>
            </a:r>
          </a:p>
          <a:p>
            <a:pPr algn="ctr"/>
            <a:r>
              <a:rPr lang="en-US" sz="2800" dirty="0"/>
              <a:t> not display in the renewal list.  Eligible renewal year(s) display.</a:t>
            </a:r>
          </a:p>
        </p:txBody>
      </p:sp>
      <p:sp>
        <p:nvSpPr>
          <p:cNvPr id="12" name="TextBox 11">
            <a:extLst>
              <a:ext uri="{FF2B5EF4-FFF2-40B4-BE49-F238E27FC236}">
                <a16:creationId xmlns:a16="http://schemas.microsoft.com/office/drawing/2014/main" id="{0C5C5E07-54A2-7DCA-D9A4-4826807A6667}"/>
              </a:ext>
            </a:extLst>
          </p:cNvPr>
          <p:cNvSpPr txBox="1"/>
          <p:nvPr/>
        </p:nvSpPr>
        <p:spPr>
          <a:xfrm>
            <a:off x="11187727" y="5055838"/>
            <a:ext cx="3033514" cy="523220"/>
          </a:xfrm>
          <a:prstGeom prst="rect">
            <a:avLst/>
          </a:prstGeom>
          <a:noFill/>
          <a:effectLst>
            <a:glow rad="228600">
              <a:schemeClr val="accent3">
                <a:satMod val="175000"/>
                <a:alpha val="40000"/>
              </a:schemeClr>
            </a:glow>
          </a:effectLst>
          <a:scene3d>
            <a:camera prst="perspectiveContrastingRightFacing"/>
            <a:lightRig rig="threePt" dir="t"/>
          </a:scene3d>
        </p:spPr>
        <p:txBody>
          <a:bodyPr wrap="square" rtlCol="0">
            <a:spAutoFit/>
          </a:bodyPr>
          <a:lstStyle/>
          <a:p>
            <a:r>
              <a:rPr lang="en-US" sz="2800" b="1" dirty="0">
                <a:solidFill>
                  <a:schemeClr val="accent1">
                    <a:lumMod val="75000"/>
                  </a:schemeClr>
                </a:solidFill>
              </a:rPr>
              <a:t>RENEWAL LIST</a:t>
            </a:r>
          </a:p>
        </p:txBody>
      </p:sp>
    </p:spTree>
    <p:custDataLst>
      <p:tags r:id="rId1"/>
    </p:custDataLst>
    <p:extLst>
      <p:ext uri="{BB962C8B-B14F-4D97-AF65-F5344CB8AC3E}">
        <p14:creationId xmlns:p14="http://schemas.microsoft.com/office/powerpoint/2010/main" val="2304661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84BC1-0BFE-CAA6-3614-26EFC6E8241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ED229B16-F779-A4B2-BE46-868AEC7C79C0}"/>
              </a:ext>
            </a:extLst>
          </p:cNvPr>
          <p:cNvGrpSpPr/>
          <p:nvPr/>
        </p:nvGrpSpPr>
        <p:grpSpPr>
          <a:xfrm>
            <a:off x="680338" y="300739"/>
            <a:ext cx="9555862" cy="8728961"/>
            <a:chOff x="3371850" y="169442"/>
            <a:chExt cx="10337006" cy="9184107"/>
          </a:xfrm>
        </p:grpSpPr>
        <p:pic>
          <p:nvPicPr>
            <p:cNvPr id="3" name="Picture 2">
              <a:extLst>
                <a:ext uri="{FF2B5EF4-FFF2-40B4-BE49-F238E27FC236}">
                  <a16:creationId xmlns:a16="http://schemas.microsoft.com/office/drawing/2014/main" id="{AB8A093A-6FC5-9033-FA76-81AB9D981CB3}"/>
                </a:ext>
              </a:extLst>
            </p:cNvPr>
            <p:cNvPicPr>
              <a:picLocks noChangeAspect="1"/>
            </p:cNvPicPr>
            <p:nvPr/>
          </p:nvPicPr>
          <p:blipFill>
            <a:blip r:embed="rId4"/>
            <a:stretch>
              <a:fillRect/>
            </a:stretch>
          </p:blipFill>
          <p:spPr>
            <a:xfrm>
              <a:off x="3371850" y="169442"/>
              <a:ext cx="10337006" cy="9184107"/>
            </a:xfrm>
            <a:prstGeom prst="rect">
              <a:avLst/>
            </a:prstGeom>
          </p:spPr>
        </p:pic>
        <p:sp>
          <p:nvSpPr>
            <p:cNvPr id="4" name="TextBox 3">
              <a:extLst>
                <a:ext uri="{FF2B5EF4-FFF2-40B4-BE49-F238E27FC236}">
                  <a16:creationId xmlns:a16="http://schemas.microsoft.com/office/drawing/2014/main" id="{C9FC8143-B98B-D1C8-3D06-B16B1069E89A}"/>
                </a:ext>
              </a:extLst>
            </p:cNvPr>
            <p:cNvSpPr txBox="1"/>
            <p:nvPr/>
          </p:nvSpPr>
          <p:spPr>
            <a:xfrm>
              <a:off x="3821528" y="6817034"/>
              <a:ext cx="1066800" cy="246221"/>
            </a:xfrm>
            <a:prstGeom prst="rect">
              <a:avLst/>
            </a:prstGeom>
            <a:solidFill>
              <a:schemeClr val="bg1"/>
            </a:solidFill>
          </p:spPr>
          <p:txBody>
            <a:bodyPr wrap="square" rtlCol="0">
              <a:spAutoFit/>
            </a:bodyPr>
            <a:lstStyle/>
            <a:p>
              <a:r>
                <a:rPr lang="en-US" sz="1000"/>
                <a:t>123456789</a:t>
              </a:r>
            </a:p>
          </p:txBody>
        </p:sp>
        <p:sp>
          <p:nvSpPr>
            <p:cNvPr id="5" name="TextBox 4">
              <a:extLst>
                <a:ext uri="{FF2B5EF4-FFF2-40B4-BE49-F238E27FC236}">
                  <a16:creationId xmlns:a16="http://schemas.microsoft.com/office/drawing/2014/main" id="{5F625C84-8554-3D3A-1364-549E4E778E01}"/>
                </a:ext>
              </a:extLst>
            </p:cNvPr>
            <p:cNvSpPr txBox="1"/>
            <p:nvPr/>
          </p:nvSpPr>
          <p:spPr>
            <a:xfrm>
              <a:off x="3821528" y="7121834"/>
              <a:ext cx="1066800" cy="246221"/>
            </a:xfrm>
            <a:prstGeom prst="rect">
              <a:avLst/>
            </a:prstGeom>
            <a:solidFill>
              <a:schemeClr val="bg1"/>
            </a:solidFill>
          </p:spPr>
          <p:txBody>
            <a:bodyPr wrap="square" rtlCol="0">
              <a:spAutoFit/>
            </a:bodyPr>
            <a:lstStyle/>
            <a:p>
              <a:r>
                <a:rPr lang="en-US" sz="1000"/>
                <a:t>123456789</a:t>
              </a:r>
            </a:p>
          </p:txBody>
        </p:sp>
        <p:sp>
          <p:nvSpPr>
            <p:cNvPr id="6" name="TextBox 5">
              <a:extLst>
                <a:ext uri="{FF2B5EF4-FFF2-40B4-BE49-F238E27FC236}">
                  <a16:creationId xmlns:a16="http://schemas.microsoft.com/office/drawing/2014/main" id="{C7C73D15-251B-B602-93D7-D11C741A1CD9}"/>
                </a:ext>
              </a:extLst>
            </p:cNvPr>
            <p:cNvSpPr txBox="1"/>
            <p:nvPr/>
          </p:nvSpPr>
          <p:spPr>
            <a:xfrm>
              <a:off x="3821528" y="7426634"/>
              <a:ext cx="1066800" cy="246221"/>
            </a:xfrm>
            <a:prstGeom prst="rect">
              <a:avLst/>
            </a:prstGeom>
            <a:solidFill>
              <a:schemeClr val="bg1"/>
            </a:solidFill>
          </p:spPr>
          <p:txBody>
            <a:bodyPr wrap="square" rtlCol="0">
              <a:spAutoFit/>
            </a:bodyPr>
            <a:lstStyle/>
            <a:p>
              <a:r>
                <a:rPr lang="en-US" sz="1000"/>
                <a:t>123456789</a:t>
              </a:r>
            </a:p>
          </p:txBody>
        </p:sp>
        <p:sp>
          <p:nvSpPr>
            <p:cNvPr id="7" name="TextBox 6">
              <a:extLst>
                <a:ext uri="{FF2B5EF4-FFF2-40B4-BE49-F238E27FC236}">
                  <a16:creationId xmlns:a16="http://schemas.microsoft.com/office/drawing/2014/main" id="{904D1CED-215F-C6CE-2DCB-81439A25DBE9}"/>
                </a:ext>
              </a:extLst>
            </p:cNvPr>
            <p:cNvSpPr txBox="1"/>
            <p:nvPr/>
          </p:nvSpPr>
          <p:spPr>
            <a:xfrm>
              <a:off x="3821528" y="7731434"/>
              <a:ext cx="1066800" cy="246221"/>
            </a:xfrm>
            <a:prstGeom prst="rect">
              <a:avLst/>
            </a:prstGeom>
            <a:solidFill>
              <a:schemeClr val="bg1"/>
            </a:solidFill>
          </p:spPr>
          <p:txBody>
            <a:bodyPr wrap="square" rtlCol="0">
              <a:spAutoFit/>
            </a:bodyPr>
            <a:lstStyle/>
            <a:p>
              <a:r>
                <a:rPr lang="en-US" sz="1000"/>
                <a:t>123456000</a:t>
              </a:r>
            </a:p>
          </p:txBody>
        </p:sp>
        <p:sp>
          <p:nvSpPr>
            <p:cNvPr id="8" name="TextBox 7">
              <a:extLst>
                <a:ext uri="{FF2B5EF4-FFF2-40B4-BE49-F238E27FC236}">
                  <a16:creationId xmlns:a16="http://schemas.microsoft.com/office/drawing/2014/main" id="{156D340B-9A48-E331-A373-2C3D84D6ACFC}"/>
                </a:ext>
              </a:extLst>
            </p:cNvPr>
            <p:cNvSpPr txBox="1"/>
            <p:nvPr/>
          </p:nvSpPr>
          <p:spPr>
            <a:xfrm>
              <a:off x="3821528" y="8048214"/>
              <a:ext cx="1066800" cy="246221"/>
            </a:xfrm>
            <a:prstGeom prst="rect">
              <a:avLst/>
            </a:prstGeom>
            <a:solidFill>
              <a:schemeClr val="bg1"/>
            </a:solidFill>
          </p:spPr>
          <p:txBody>
            <a:bodyPr wrap="square" rtlCol="0">
              <a:spAutoFit/>
            </a:bodyPr>
            <a:lstStyle/>
            <a:p>
              <a:r>
                <a:rPr lang="en-US" sz="1000"/>
                <a:t>123454321</a:t>
              </a:r>
            </a:p>
          </p:txBody>
        </p:sp>
        <p:sp>
          <p:nvSpPr>
            <p:cNvPr id="9" name="TextBox 8">
              <a:extLst>
                <a:ext uri="{FF2B5EF4-FFF2-40B4-BE49-F238E27FC236}">
                  <a16:creationId xmlns:a16="http://schemas.microsoft.com/office/drawing/2014/main" id="{CC8EF3D6-9808-4778-968C-8FF013D59629}"/>
                </a:ext>
              </a:extLst>
            </p:cNvPr>
            <p:cNvSpPr txBox="1"/>
            <p:nvPr/>
          </p:nvSpPr>
          <p:spPr>
            <a:xfrm>
              <a:off x="3821528" y="8492760"/>
              <a:ext cx="1066800" cy="246221"/>
            </a:xfrm>
            <a:prstGeom prst="rect">
              <a:avLst/>
            </a:prstGeom>
            <a:solidFill>
              <a:schemeClr val="bg1"/>
            </a:solidFill>
          </p:spPr>
          <p:txBody>
            <a:bodyPr wrap="square" rtlCol="0">
              <a:spAutoFit/>
            </a:bodyPr>
            <a:lstStyle/>
            <a:p>
              <a:r>
                <a:rPr lang="en-US" sz="1000"/>
                <a:t>123454321</a:t>
              </a:r>
            </a:p>
          </p:txBody>
        </p:sp>
        <p:sp>
          <p:nvSpPr>
            <p:cNvPr id="10" name="TextBox 9">
              <a:extLst>
                <a:ext uri="{FF2B5EF4-FFF2-40B4-BE49-F238E27FC236}">
                  <a16:creationId xmlns:a16="http://schemas.microsoft.com/office/drawing/2014/main" id="{0C5CE924-8818-6149-168D-E369A2744707}"/>
                </a:ext>
              </a:extLst>
            </p:cNvPr>
            <p:cNvSpPr txBox="1"/>
            <p:nvPr/>
          </p:nvSpPr>
          <p:spPr>
            <a:xfrm>
              <a:off x="3821528" y="9013507"/>
              <a:ext cx="1066800" cy="246221"/>
            </a:xfrm>
            <a:prstGeom prst="rect">
              <a:avLst/>
            </a:prstGeom>
            <a:solidFill>
              <a:schemeClr val="bg1"/>
            </a:solidFill>
          </p:spPr>
          <p:txBody>
            <a:bodyPr wrap="square" rtlCol="0">
              <a:spAutoFit/>
            </a:bodyPr>
            <a:lstStyle/>
            <a:p>
              <a:r>
                <a:rPr lang="en-US" sz="1000"/>
                <a:t>1234543222</a:t>
              </a:r>
            </a:p>
          </p:txBody>
        </p:sp>
      </p:grpSp>
      <p:pic>
        <p:nvPicPr>
          <p:cNvPr id="13" name="Picture 12">
            <a:extLst>
              <a:ext uri="{FF2B5EF4-FFF2-40B4-BE49-F238E27FC236}">
                <a16:creationId xmlns:a16="http://schemas.microsoft.com/office/drawing/2014/main" id="{C66E8AE7-89B8-3663-2A2E-3CBBAF9946D1}"/>
              </a:ext>
            </a:extLst>
          </p:cNvPr>
          <p:cNvPicPr>
            <a:picLocks noChangeAspect="1"/>
          </p:cNvPicPr>
          <p:nvPr/>
        </p:nvPicPr>
        <p:blipFill>
          <a:blip r:embed="rId5"/>
          <a:stretch>
            <a:fillRect/>
          </a:stretch>
        </p:blipFill>
        <p:spPr>
          <a:xfrm>
            <a:off x="768164" y="1368367"/>
            <a:ext cx="14413390" cy="7714209"/>
          </a:xfrm>
          <a:prstGeom prst="rect">
            <a:avLst/>
          </a:prstGeom>
          <a:ln w="38100">
            <a:solidFill>
              <a:schemeClr val="tx2"/>
            </a:solidFill>
          </a:ln>
          <a:effectLst>
            <a:glow rad="228600">
              <a:schemeClr val="accent3">
                <a:satMod val="175000"/>
                <a:alpha val="40000"/>
              </a:schemeClr>
            </a:glow>
          </a:effectLst>
        </p:spPr>
      </p:pic>
      <p:sp>
        <p:nvSpPr>
          <p:cNvPr id="16" name="Rectangle 15">
            <a:extLst>
              <a:ext uri="{FF2B5EF4-FFF2-40B4-BE49-F238E27FC236}">
                <a16:creationId xmlns:a16="http://schemas.microsoft.com/office/drawing/2014/main" id="{A265017E-6AF2-EFEF-4860-6289819FC4B9}"/>
              </a:ext>
            </a:extLst>
          </p:cNvPr>
          <p:cNvSpPr/>
          <p:nvPr/>
        </p:nvSpPr>
        <p:spPr>
          <a:xfrm>
            <a:off x="1502227" y="5301343"/>
            <a:ext cx="13530944" cy="37283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7B36B2AA-97EA-39FE-442A-FB2CE50E9AB7}"/>
              </a:ext>
            </a:extLst>
          </p:cNvPr>
          <p:cNvGraphicFramePr>
            <a:graphicFrameLocks noGrp="1"/>
          </p:cNvGraphicFramePr>
          <p:nvPr>
            <p:extLst>
              <p:ext uri="{D42A27DB-BD31-4B8C-83A1-F6EECF244321}">
                <p14:modId xmlns:p14="http://schemas.microsoft.com/office/powerpoint/2010/main" val="1216968758"/>
              </p:ext>
            </p:extLst>
          </p:nvPr>
        </p:nvGraphicFramePr>
        <p:xfrm>
          <a:off x="1556469" y="5259352"/>
          <a:ext cx="13476701" cy="3700560"/>
        </p:xfrm>
        <a:graphic>
          <a:graphicData uri="http://schemas.openxmlformats.org/drawingml/2006/table">
            <a:tbl>
              <a:tblPr firstRow="1" bandRow="1">
                <a:tableStyleId>{D27102A9-8310-4765-A935-A1911B00CA55}</a:tableStyleId>
              </a:tblPr>
              <a:tblGrid>
                <a:gridCol w="1460169">
                  <a:extLst>
                    <a:ext uri="{9D8B030D-6E8A-4147-A177-3AD203B41FA5}">
                      <a16:colId xmlns:a16="http://schemas.microsoft.com/office/drawing/2014/main" val="1181324809"/>
                    </a:ext>
                  </a:extLst>
                </a:gridCol>
                <a:gridCol w="1490048">
                  <a:extLst>
                    <a:ext uri="{9D8B030D-6E8A-4147-A177-3AD203B41FA5}">
                      <a16:colId xmlns:a16="http://schemas.microsoft.com/office/drawing/2014/main" val="265809915"/>
                    </a:ext>
                  </a:extLst>
                </a:gridCol>
                <a:gridCol w="3265714">
                  <a:extLst>
                    <a:ext uri="{9D8B030D-6E8A-4147-A177-3AD203B41FA5}">
                      <a16:colId xmlns:a16="http://schemas.microsoft.com/office/drawing/2014/main" val="3035661314"/>
                    </a:ext>
                  </a:extLst>
                </a:gridCol>
                <a:gridCol w="1600200">
                  <a:extLst>
                    <a:ext uri="{9D8B030D-6E8A-4147-A177-3AD203B41FA5}">
                      <a16:colId xmlns:a16="http://schemas.microsoft.com/office/drawing/2014/main" val="2486729835"/>
                    </a:ext>
                  </a:extLst>
                </a:gridCol>
                <a:gridCol w="4419600">
                  <a:extLst>
                    <a:ext uri="{9D8B030D-6E8A-4147-A177-3AD203B41FA5}">
                      <a16:colId xmlns:a16="http://schemas.microsoft.com/office/drawing/2014/main" val="3297068136"/>
                    </a:ext>
                  </a:extLst>
                </a:gridCol>
                <a:gridCol w="1240970">
                  <a:extLst>
                    <a:ext uri="{9D8B030D-6E8A-4147-A177-3AD203B41FA5}">
                      <a16:colId xmlns:a16="http://schemas.microsoft.com/office/drawing/2014/main" val="3593747754"/>
                    </a:ext>
                  </a:extLst>
                </a:gridCol>
              </a:tblGrid>
              <a:tr h="412243">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20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74562">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200" b="1"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51413">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20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428263">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20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717630">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20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671332">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sp>
        <p:nvSpPr>
          <p:cNvPr id="26" name="Rectangle 25">
            <a:extLst>
              <a:ext uri="{FF2B5EF4-FFF2-40B4-BE49-F238E27FC236}">
                <a16:creationId xmlns:a16="http://schemas.microsoft.com/office/drawing/2014/main" id="{F950838E-D6E5-C9CC-A321-A4A1C00BB27E}"/>
              </a:ext>
            </a:extLst>
          </p:cNvPr>
          <p:cNvSpPr/>
          <p:nvPr/>
        </p:nvSpPr>
        <p:spPr>
          <a:xfrm>
            <a:off x="6297246" y="2390125"/>
            <a:ext cx="7877908" cy="1176431"/>
          </a:xfrm>
          <a:prstGeom prst="rect">
            <a:avLst/>
          </a:prstGeom>
          <a:ln>
            <a:solidFill>
              <a:schemeClr val="tx2">
                <a:lumMod val="50000"/>
              </a:schemeClr>
            </a:solidFill>
          </a:ln>
          <a:scene3d>
            <a:camera prst="perspective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Renewal list is alphabetized.  Search member by ID or name, check renewal year and Save.</a:t>
            </a:r>
          </a:p>
        </p:txBody>
      </p:sp>
      <p:sp>
        <p:nvSpPr>
          <p:cNvPr id="27" name="TextBox 26">
            <a:extLst>
              <a:ext uri="{FF2B5EF4-FFF2-40B4-BE49-F238E27FC236}">
                <a16:creationId xmlns:a16="http://schemas.microsoft.com/office/drawing/2014/main" id="{FABDF667-1390-580E-42E5-AEC1486BE6D3}"/>
              </a:ext>
            </a:extLst>
          </p:cNvPr>
          <p:cNvSpPr txBox="1"/>
          <p:nvPr/>
        </p:nvSpPr>
        <p:spPr>
          <a:xfrm>
            <a:off x="9923636" y="6010948"/>
            <a:ext cx="4114879" cy="1938992"/>
          </a:xfrm>
          <a:prstGeom prst="rect">
            <a:avLst/>
          </a:prstGeom>
          <a:noFill/>
          <a:effectLst>
            <a:glow rad="228600">
              <a:schemeClr val="accent3">
                <a:satMod val="175000"/>
                <a:alpha val="40000"/>
              </a:schemeClr>
            </a:glow>
          </a:effectLst>
          <a:scene3d>
            <a:camera prst="perspectiveContrastingRightFacing"/>
            <a:lightRig rig="threePt" dir="t"/>
          </a:scene3d>
        </p:spPr>
        <p:txBody>
          <a:bodyPr wrap="square" rtlCol="0">
            <a:spAutoFit/>
          </a:bodyPr>
          <a:lstStyle/>
          <a:p>
            <a:r>
              <a:rPr lang="en-US" sz="6000" b="1" dirty="0">
                <a:solidFill>
                  <a:schemeClr val="accent1">
                    <a:lumMod val="75000"/>
                  </a:schemeClr>
                </a:solidFill>
              </a:rPr>
              <a:t>RENEWAL LIST</a:t>
            </a:r>
          </a:p>
        </p:txBody>
      </p:sp>
      <p:pic>
        <p:nvPicPr>
          <p:cNvPr id="11" name="Picture 10">
            <a:extLst>
              <a:ext uri="{FF2B5EF4-FFF2-40B4-BE49-F238E27FC236}">
                <a16:creationId xmlns:a16="http://schemas.microsoft.com/office/drawing/2014/main" id="{8A61EEC4-61B7-4FD0-140B-E9922AA977BF}"/>
              </a:ext>
            </a:extLst>
          </p:cNvPr>
          <p:cNvPicPr>
            <a:picLocks noChangeAspect="1"/>
          </p:cNvPicPr>
          <p:nvPr/>
        </p:nvPicPr>
        <p:blipFill>
          <a:blip r:embed="rId6"/>
          <a:stretch>
            <a:fillRect/>
          </a:stretch>
        </p:blipFill>
        <p:spPr>
          <a:xfrm>
            <a:off x="13820941" y="4168223"/>
            <a:ext cx="1830194" cy="934990"/>
          </a:xfrm>
          <a:prstGeom prst="rect">
            <a:avLst/>
          </a:prstGeom>
          <a:effectLst>
            <a:glow rad="228600">
              <a:schemeClr val="accent5">
                <a:satMod val="175000"/>
                <a:alpha val="40000"/>
              </a:schemeClr>
            </a:glow>
          </a:effectLst>
        </p:spPr>
      </p:pic>
    </p:spTree>
    <p:custDataLst>
      <p:tags r:id="rId1"/>
    </p:custDataLst>
    <p:extLst>
      <p:ext uri="{BB962C8B-B14F-4D97-AF65-F5344CB8AC3E}">
        <p14:creationId xmlns:p14="http://schemas.microsoft.com/office/powerpoint/2010/main" val="1771009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E690D-188B-F699-6BEA-7B0A39E4D3A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7E20F226-4111-C8CF-FF50-D0650B9DC79F}"/>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B806BE24-3040-F300-DF78-DAAEE74F99E5}"/>
              </a:ext>
            </a:extLst>
          </p:cNvPr>
          <p:cNvPicPr>
            <a:picLocks noChangeAspect="1"/>
          </p:cNvPicPr>
          <p:nvPr/>
        </p:nvPicPr>
        <p:blipFill>
          <a:blip r:embed="rId4"/>
          <a:stretch>
            <a:fillRect/>
          </a:stretch>
        </p:blipFill>
        <p:spPr>
          <a:xfrm>
            <a:off x="3371850" y="169442"/>
            <a:ext cx="10337006" cy="9184107"/>
          </a:xfrm>
          <a:prstGeom prst="rect">
            <a:avLst/>
          </a:prstGeom>
        </p:spPr>
      </p:pic>
      <p:sp>
        <p:nvSpPr>
          <p:cNvPr id="12" name="Rectangle: Rounded Corners 11">
            <a:extLst>
              <a:ext uri="{FF2B5EF4-FFF2-40B4-BE49-F238E27FC236}">
                <a16:creationId xmlns:a16="http://schemas.microsoft.com/office/drawing/2014/main" id="{850D5094-1323-B728-BBFA-BADC694ABDEE}"/>
              </a:ext>
            </a:extLst>
          </p:cNvPr>
          <p:cNvSpPr/>
          <p:nvPr/>
        </p:nvSpPr>
        <p:spPr>
          <a:xfrm>
            <a:off x="4541190" y="107607"/>
            <a:ext cx="907110" cy="38626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EEF645-D040-92BF-93A9-CD976D6E6C80}"/>
              </a:ext>
            </a:extLst>
          </p:cNvPr>
          <p:cNvSpPr/>
          <p:nvPr/>
        </p:nvSpPr>
        <p:spPr>
          <a:xfrm>
            <a:off x="3955174" y="6840511"/>
            <a:ext cx="9753682" cy="2513037"/>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02AA56C-0E38-9DDB-0A1E-04213F50454D}"/>
              </a:ext>
            </a:extLst>
          </p:cNvPr>
          <p:cNvGraphicFramePr>
            <a:graphicFrameLocks noGrp="1"/>
          </p:cNvGraphicFramePr>
          <p:nvPr>
            <p:extLst>
              <p:ext uri="{D42A27DB-BD31-4B8C-83A1-F6EECF244321}">
                <p14:modId xmlns:p14="http://schemas.microsoft.com/office/powerpoint/2010/main" val="1358733257"/>
              </p:ext>
            </p:extLst>
          </p:nvPr>
        </p:nvGraphicFramePr>
        <p:xfrm>
          <a:off x="3955174" y="6840510"/>
          <a:ext cx="9472900" cy="2793861"/>
        </p:xfrm>
        <a:graphic>
          <a:graphicData uri="http://schemas.openxmlformats.org/drawingml/2006/table">
            <a:tbl>
              <a:tblPr firstRow="1" bandRow="1">
                <a:tableStyleId>{D27102A9-8310-4765-A935-A1911B00CA55}</a:tableStyleId>
              </a:tblPr>
              <a:tblGrid>
                <a:gridCol w="885969">
                  <a:extLst>
                    <a:ext uri="{9D8B030D-6E8A-4147-A177-3AD203B41FA5}">
                      <a16:colId xmlns:a16="http://schemas.microsoft.com/office/drawing/2014/main" val="1181324809"/>
                    </a:ext>
                  </a:extLst>
                </a:gridCol>
                <a:gridCol w="1287333">
                  <a:extLst>
                    <a:ext uri="{9D8B030D-6E8A-4147-A177-3AD203B41FA5}">
                      <a16:colId xmlns:a16="http://schemas.microsoft.com/office/drawing/2014/main" val="265809915"/>
                    </a:ext>
                  </a:extLst>
                </a:gridCol>
                <a:gridCol w="2104327">
                  <a:extLst>
                    <a:ext uri="{9D8B030D-6E8A-4147-A177-3AD203B41FA5}">
                      <a16:colId xmlns:a16="http://schemas.microsoft.com/office/drawing/2014/main" val="3035661314"/>
                    </a:ext>
                  </a:extLst>
                </a:gridCol>
                <a:gridCol w="1032600">
                  <a:extLst>
                    <a:ext uri="{9D8B030D-6E8A-4147-A177-3AD203B41FA5}">
                      <a16:colId xmlns:a16="http://schemas.microsoft.com/office/drawing/2014/main" val="2486729835"/>
                    </a:ext>
                  </a:extLst>
                </a:gridCol>
                <a:gridCol w="2853969">
                  <a:extLst>
                    <a:ext uri="{9D8B030D-6E8A-4147-A177-3AD203B41FA5}">
                      <a16:colId xmlns:a16="http://schemas.microsoft.com/office/drawing/2014/main" val="3297068136"/>
                    </a:ext>
                  </a:extLst>
                </a:gridCol>
                <a:gridCol w="1308702">
                  <a:extLst>
                    <a:ext uri="{9D8B030D-6E8A-4147-A177-3AD203B41FA5}">
                      <a16:colId xmlns:a16="http://schemas.microsoft.com/office/drawing/2014/main" val="3593747754"/>
                    </a:ext>
                  </a:extLst>
                </a:gridCol>
              </a:tblGrid>
              <a:tr h="253710">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289560">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3528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1300460" rtl="0" eaLnBrk="1" fontAlgn="t" latinLnBrk="0" hangingPunct="1">
                        <a:lnSpc>
                          <a:spcPct val="100000"/>
                        </a:lnSpc>
                        <a:spcBef>
                          <a:spcPts val="0"/>
                        </a:spcBef>
                        <a:spcAft>
                          <a:spcPts val="0"/>
                        </a:spcAft>
                        <a:buClrTx/>
                        <a:buSzTx/>
                        <a:buFontTx/>
                        <a:buNone/>
                        <a:tabLst/>
                        <a:defRPr/>
                      </a:pPr>
                      <a:r>
                        <a:rPr lang="en-US" sz="1050" b="0" i="0" u="none" strike="noStrike" dirty="0">
                          <a:effectLst/>
                          <a:latin typeface="Arial" panose="020B0604020202020204" pitchFamily="34" charset="0"/>
                        </a:rPr>
                        <a:t>Email</a:t>
                      </a:r>
                      <a:endParaRPr lang="en-US" sz="105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297180">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462987">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439838">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346855">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446624830"/>
                  </a:ext>
                </a:extLst>
              </a:tr>
              <a:tr h="368451">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2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05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05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05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endParaRPr lang="en-US" sz="1050" b="1"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pic>
        <p:nvPicPr>
          <p:cNvPr id="5" name="Picture 4">
            <a:extLst>
              <a:ext uri="{FF2B5EF4-FFF2-40B4-BE49-F238E27FC236}">
                <a16:creationId xmlns:a16="http://schemas.microsoft.com/office/drawing/2014/main" id="{122064DF-3276-1984-0CFA-D7BC1A62F24D}"/>
              </a:ext>
            </a:extLst>
          </p:cNvPr>
          <p:cNvPicPr>
            <a:picLocks noChangeAspect="1"/>
          </p:cNvPicPr>
          <p:nvPr/>
        </p:nvPicPr>
        <p:blipFill>
          <a:blip r:embed="rId5"/>
          <a:stretch>
            <a:fillRect/>
          </a:stretch>
        </p:blipFill>
        <p:spPr>
          <a:xfrm>
            <a:off x="3593320" y="1090540"/>
            <a:ext cx="2802849" cy="422540"/>
          </a:xfrm>
          <a:prstGeom prst="rect">
            <a:avLst/>
          </a:prstGeom>
        </p:spPr>
      </p:pic>
      <p:sp>
        <p:nvSpPr>
          <p:cNvPr id="6" name="TextBox 5">
            <a:extLst>
              <a:ext uri="{FF2B5EF4-FFF2-40B4-BE49-F238E27FC236}">
                <a16:creationId xmlns:a16="http://schemas.microsoft.com/office/drawing/2014/main" id="{421E46CD-3D6B-C76D-C110-AFEE3EFD908C}"/>
              </a:ext>
            </a:extLst>
          </p:cNvPr>
          <p:cNvSpPr txBox="1"/>
          <p:nvPr/>
        </p:nvSpPr>
        <p:spPr>
          <a:xfrm>
            <a:off x="-416514" y="7080806"/>
            <a:ext cx="5411258" cy="1938992"/>
          </a:xfrm>
          <a:prstGeom prst="rect">
            <a:avLst/>
          </a:prstGeom>
          <a:noFill/>
          <a:effectLst>
            <a:glow rad="228600">
              <a:schemeClr val="accent3">
                <a:satMod val="175000"/>
                <a:alpha val="40000"/>
              </a:schemeClr>
            </a:glow>
          </a:effectLst>
          <a:scene3d>
            <a:camera prst="perspectiveContrastingRightFacing"/>
            <a:lightRig rig="threePt" dir="t"/>
          </a:scene3d>
        </p:spPr>
        <p:txBody>
          <a:bodyPr wrap="square" rtlCol="0">
            <a:spAutoFit/>
          </a:bodyPr>
          <a:lstStyle/>
          <a:p>
            <a:r>
              <a:rPr lang="en-US" sz="6000" b="1" dirty="0">
                <a:solidFill>
                  <a:schemeClr val="accent1">
                    <a:lumMod val="75000"/>
                  </a:schemeClr>
                </a:solidFill>
              </a:rPr>
              <a:t>RENEWAL LIST</a:t>
            </a:r>
          </a:p>
        </p:txBody>
      </p:sp>
      <p:sp>
        <p:nvSpPr>
          <p:cNvPr id="4" name="Rectangle 3">
            <a:extLst>
              <a:ext uri="{FF2B5EF4-FFF2-40B4-BE49-F238E27FC236}">
                <a16:creationId xmlns:a16="http://schemas.microsoft.com/office/drawing/2014/main" id="{DFA959B9-DCA7-D8FA-1D85-CD8850A848AE}"/>
              </a:ext>
            </a:extLst>
          </p:cNvPr>
          <p:cNvSpPr/>
          <p:nvPr/>
        </p:nvSpPr>
        <p:spPr>
          <a:xfrm>
            <a:off x="3244224" y="9277710"/>
            <a:ext cx="10337005" cy="4758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847BBB0-8F4C-65B5-0D4F-05A93114D0E9}"/>
              </a:ext>
            </a:extLst>
          </p:cNvPr>
          <p:cNvGrpSpPr/>
          <p:nvPr/>
        </p:nvGrpSpPr>
        <p:grpSpPr>
          <a:xfrm>
            <a:off x="3182298" y="1770426"/>
            <a:ext cx="11018651" cy="4262905"/>
            <a:chOff x="3182298" y="1770426"/>
            <a:chExt cx="11018651" cy="4262905"/>
          </a:xfrm>
        </p:grpSpPr>
        <p:pic>
          <p:nvPicPr>
            <p:cNvPr id="11" name="Picture 10">
              <a:extLst>
                <a:ext uri="{FF2B5EF4-FFF2-40B4-BE49-F238E27FC236}">
                  <a16:creationId xmlns:a16="http://schemas.microsoft.com/office/drawing/2014/main" id="{34C02CB0-281D-CD88-5FDF-2A0CB28E24D5}"/>
                </a:ext>
              </a:extLst>
            </p:cNvPr>
            <p:cNvPicPr>
              <a:picLocks noChangeAspect="1"/>
            </p:cNvPicPr>
            <p:nvPr/>
          </p:nvPicPr>
          <p:blipFill>
            <a:blip r:embed="rId6"/>
            <a:stretch>
              <a:fillRect/>
            </a:stretch>
          </p:blipFill>
          <p:spPr>
            <a:xfrm>
              <a:off x="3182298" y="1770426"/>
              <a:ext cx="11018651" cy="4262905"/>
            </a:xfrm>
            <a:prstGeom prst="rect">
              <a:avLst/>
            </a:prstGeom>
            <a:ln w="28575">
              <a:solidFill>
                <a:schemeClr val="accent1"/>
              </a:solidFill>
            </a:ln>
            <a:effectLst>
              <a:glow rad="228600">
                <a:schemeClr val="accent5">
                  <a:satMod val="175000"/>
                  <a:alpha val="40000"/>
                </a:schemeClr>
              </a:glow>
            </a:effectLst>
          </p:spPr>
        </p:pic>
        <p:sp>
          <p:nvSpPr>
            <p:cNvPr id="13" name="TextBox 12">
              <a:extLst>
                <a:ext uri="{FF2B5EF4-FFF2-40B4-BE49-F238E27FC236}">
                  <a16:creationId xmlns:a16="http://schemas.microsoft.com/office/drawing/2014/main" id="{D20E8C31-5685-2DEC-9036-69DCE89E0322}"/>
                </a:ext>
              </a:extLst>
            </p:cNvPr>
            <p:cNvSpPr txBox="1"/>
            <p:nvPr/>
          </p:nvSpPr>
          <p:spPr>
            <a:xfrm>
              <a:off x="5744235" y="3424824"/>
              <a:ext cx="2796118" cy="954107"/>
            </a:xfrm>
            <a:prstGeom prst="rect">
              <a:avLst/>
            </a:prstGeom>
            <a:noFill/>
          </p:spPr>
          <p:txBody>
            <a:bodyPr wrap="square" rtlCol="0">
              <a:spAutoFit/>
            </a:bodyPr>
            <a:lstStyle/>
            <a:p>
              <a:r>
                <a:rPr lang="en-US" sz="2800" b="1" dirty="0">
                  <a:solidFill>
                    <a:schemeClr val="accent1"/>
                  </a:solidFill>
                </a:rPr>
                <a:t>Transmittal Summary</a:t>
              </a:r>
            </a:p>
          </p:txBody>
        </p:sp>
      </p:grpSp>
    </p:spTree>
    <p:custDataLst>
      <p:tags r:id="rId1"/>
    </p:custDataLst>
    <p:extLst>
      <p:ext uri="{BB962C8B-B14F-4D97-AF65-F5344CB8AC3E}">
        <p14:creationId xmlns:p14="http://schemas.microsoft.com/office/powerpoint/2010/main" val="152839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59F6C-901C-43AE-6B42-73DC3D3C4C4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8BCEF17-F2CC-07F0-D87D-A87DA870FE8B}"/>
              </a:ext>
            </a:extLst>
          </p:cNvPr>
          <p:cNvGrpSpPr/>
          <p:nvPr/>
        </p:nvGrpSpPr>
        <p:grpSpPr>
          <a:xfrm>
            <a:off x="680338" y="300739"/>
            <a:ext cx="9555862" cy="8728961"/>
            <a:chOff x="3371850" y="169442"/>
            <a:chExt cx="10337006" cy="9184107"/>
          </a:xfrm>
        </p:grpSpPr>
        <p:pic>
          <p:nvPicPr>
            <p:cNvPr id="3" name="Picture 2">
              <a:extLst>
                <a:ext uri="{FF2B5EF4-FFF2-40B4-BE49-F238E27FC236}">
                  <a16:creationId xmlns:a16="http://schemas.microsoft.com/office/drawing/2014/main" id="{5BFC48DC-AF66-FA6D-CC96-7936C3459C17}"/>
                </a:ext>
              </a:extLst>
            </p:cNvPr>
            <p:cNvPicPr>
              <a:picLocks noChangeAspect="1"/>
            </p:cNvPicPr>
            <p:nvPr/>
          </p:nvPicPr>
          <p:blipFill>
            <a:blip r:embed="rId4"/>
            <a:stretch>
              <a:fillRect/>
            </a:stretch>
          </p:blipFill>
          <p:spPr>
            <a:xfrm>
              <a:off x="3371850" y="169442"/>
              <a:ext cx="10337006" cy="9184107"/>
            </a:xfrm>
            <a:prstGeom prst="rect">
              <a:avLst/>
            </a:prstGeom>
          </p:spPr>
        </p:pic>
        <p:sp>
          <p:nvSpPr>
            <p:cNvPr id="4" name="TextBox 3">
              <a:extLst>
                <a:ext uri="{FF2B5EF4-FFF2-40B4-BE49-F238E27FC236}">
                  <a16:creationId xmlns:a16="http://schemas.microsoft.com/office/drawing/2014/main" id="{264C3536-4300-F75B-01B0-411A403249D2}"/>
                </a:ext>
              </a:extLst>
            </p:cNvPr>
            <p:cNvSpPr txBox="1"/>
            <p:nvPr/>
          </p:nvSpPr>
          <p:spPr>
            <a:xfrm>
              <a:off x="3821528" y="6817034"/>
              <a:ext cx="1066800" cy="246221"/>
            </a:xfrm>
            <a:prstGeom prst="rect">
              <a:avLst/>
            </a:prstGeom>
            <a:solidFill>
              <a:schemeClr val="bg1"/>
            </a:solidFill>
          </p:spPr>
          <p:txBody>
            <a:bodyPr wrap="square" rtlCol="0">
              <a:spAutoFit/>
            </a:bodyPr>
            <a:lstStyle/>
            <a:p>
              <a:r>
                <a:rPr lang="en-US" sz="1000"/>
                <a:t>123456789</a:t>
              </a:r>
            </a:p>
          </p:txBody>
        </p:sp>
        <p:sp>
          <p:nvSpPr>
            <p:cNvPr id="5" name="TextBox 4">
              <a:extLst>
                <a:ext uri="{FF2B5EF4-FFF2-40B4-BE49-F238E27FC236}">
                  <a16:creationId xmlns:a16="http://schemas.microsoft.com/office/drawing/2014/main" id="{A9C253B0-BD2C-C725-C993-EF80ECD290A3}"/>
                </a:ext>
              </a:extLst>
            </p:cNvPr>
            <p:cNvSpPr txBox="1"/>
            <p:nvPr/>
          </p:nvSpPr>
          <p:spPr>
            <a:xfrm>
              <a:off x="3821528" y="7121834"/>
              <a:ext cx="1066800" cy="246221"/>
            </a:xfrm>
            <a:prstGeom prst="rect">
              <a:avLst/>
            </a:prstGeom>
            <a:solidFill>
              <a:schemeClr val="bg1"/>
            </a:solidFill>
          </p:spPr>
          <p:txBody>
            <a:bodyPr wrap="square" rtlCol="0">
              <a:spAutoFit/>
            </a:bodyPr>
            <a:lstStyle/>
            <a:p>
              <a:r>
                <a:rPr lang="en-US" sz="1000"/>
                <a:t>123456789</a:t>
              </a:r>
            </a:p>
          </p:txBody>
        </p:sp>
        <p:sp>
          <p:nvSpPr>
            <p:cNvPr id="6" name="TextBox 5">
              <a:extLst>
                <a:ext uri="{FF2B5EF4-FFF2-40B4-BE49-F238E27FC236}">
                  <a16:creationId xmlns:a16="http://schemas.microsoft.com/office/drawing/2014/main" id="{267C6124-7DFC-888B-3078-94C839A481E4}"/>
                </a:ext>
              </a:extLst>
            </p:cNvPr>
            <p:cNvSpPr txBox="1"/>
            <p:nvPr/>
          </p:nvSpPr>
          <p:spPr>
            <a:xfrm>
              <a:off x="3821528" y="7426634"/>
              <a:ext cx="1066800" cy="246221"/>
            </a:xfrm>
            <a:prstGeom prst="rect">
              <a:avLst/>
            </a:prstGeom>
            <a:solidFill>
              <a:schemeClr val="bg1"/>
            </a:solidFill>
          </p:spPr>
          <p:txBody>
            <a:bodyPr wrap="square" rtlCol="0">
              <a:spAutoFit/>
            </a:bodyPr>
            <a:lstStyle/>
            <a:p>
              <a:r>
                <a:rPr lang="en-US" sz="1000"/>
                <a:t>123456789</a:t>
              </a:r>
            </a:p>
          </p:txBody>
        </p:sp>
        <p:sp>
          <p:nvSpPr>
            <p:cNvPr id="7" name="TextBox 6">
              <a:extLst>
                <a:ext uri="{FF2B5EF4-FFF2-40B4-BE49-F238E27FC236}">
                  <a16:creationId xmlns:a16="http://schemas.microsoft.com/office/drawing/2014/main" id="{392F9B08-AB91-0A0F-6608-37F3C9D41227}"/>
                </a:ext>
              </a:extLst>
            </p:cNvPr>
            <p:cNvSpPr txBox="1"/>
            <p:nvPr/>
          </p:nvSpPr>
          <p:spPr>
            <a:xfrm>
              <a:off x="3821528" y="7731434"/>
              <a:ext cx="1066800" cy="246221"/>
            </a:xfrm>
            <a:prstGeom prst="rect">
              <a:avLst/>
            </a:prstGeom>
            <a:solidFill>
              <a:schemeClr val="bg1"/>
            </a:solidFill>
          </p:spPr>
          <p:txBody>
            <a:bodyPr wrap="square" rtlCol="0">
              <a:spAutoFit/>
            </a:bodyPr>
            <a:lstStyle/>
            <a:p>
              <a:r>
                <a:rPr lang="en-US" sz="1000"/>
                <a:t>123456000</a:t>
              </a:r>
            </a:p>
          </p:txBody>
        </p:sp>
        <p:sp>
          <p:nvSpPr>
            <p:cNvPr id="8" name="TextBox 7">
              <a:extLst>
                <a:ext uri="{FF2B5EF4-FFF2-40B4-BE49-F238E27FC236}">
                  <a16:creationId xmlns:a16="http://schemas.microsoft.com/office/drawing/2014/main" id="{D3595F5A-3F74-5928-9A73-CE9230E5684E}"/>
                </a:ext>
              </a:extLst>
            </p:cNvPr>
            <p:cNvSpPr txBox="1"/>
            <p:nvPr/>
          </p:nvSpPr>
          <p:spPr>
            <a:xfrm>
              <a:off x="3821528" y="8048214"/>
              <a:ext cx="1066800" cy="246221"/>
            </a:xfrm>
            <a:prstGeom prst="rect">
              <a:avLst/>
            </a:prstGeom>
            <a:solidFill>
              <a:schemeClr val="bg1"/>
            </a:solidFill>
          </p:spPr>
          <p:txBody>
            <a:bodyPr wrap="square" rtlCol="0">
              <a:spAutoFit/>
            </a:bodyPr>
            <a:lstStyle/>
            <a:p>
              <a:r>
                <a:rPr lang="en-US" sz="1000"/>
                <a:t>123454321</a:t>
              </a:r>
            </a:p>
          </p:txBody>
        </p:sp>
        <p:sp>
          <p:nvSpPr>
            <p:cNvPr id="9" name="TextBox 8">
              <a:extLst>
                <a:ext uri="{FF2B5EF4-FFF2-40B4-BE49-F238E27FC236}">
                  <a16:creationId xmlns:a16="http://schemas.microsoft.com/office/drawing/2014/main" id="{E5C1387F-F3D4-45ED-EAC9-AF85DCD57F5C}"/>
                </a:ext>
              </a:extLst>
            </p:cNvPr>
            <p:cNvSpPr txBox="1"/>
            <p:nvPr/>
          </p:nvSpPr>
          <p:spPr>
            <a:xfrm>
              <a:off x="3821528" y="8492760"/>
              <a:ext cx="1066800" cy="246221"/>
            </a:xfrm>
            <a:prstGeom prst="rect">
              <a:avLst/>
            </a:prstGeom>
            <a:solidFill>
              <a:schemeClr val="bg1"/>
            </a:solidFill>
          </p:spPr>
          <p:txBody>
            <a:bodyPr wrap="square" rtlCol="0">
              <a:spAutoFit/>
            </a:bodyPr>
            <a:lstStyle/>
            <a:p>
              <a:r>
                <a:rPr lang="en-US" sz="1000"/>
                <a:t>123454321</a:t>
              </a:r>
            </a:p>
          </p:txBody>
        </p:sp>
        <p:sp>
          <p:nvSpPr>
            <p:cNvPr id="10" name="TextBox 9">
              <a:extLst>
                <a:ext uri="{FF2B5EF4-FFF2-40B4-BE49-F238E27FC236}">
                  <a16:creationId xmlns:a16="http://schemas.microsoft.com/office/drawing/2014/main" id="{01BE8CF8-9FA7-072E-318D-2357D1F4D66B}"/>
                </a:ext>
              </a:extLst>
            </p:cNvPr>
            <p:cNvSpPr txBox="1"/>
            <p:nvPr/>
          </p:nvSpPr>
          <p:spPr>
            <a:xfrm>
              <a:off x="3821528" y="9013507"/>
              <a:ext cx="1066800" cy="246221"/>
            </a:xfrm>
            <a:prstGeom prst="rect">
              <a:avLst/>
            </a:prstGeom>
            <a:solidFill>
              <a:schemeClr val="bg1"/>
            </a:solidFill>
          </p:spPr>
          <p:txBody>
            <a:bodyPr wrap="square" rtlCol="0">
              <a:spAutoFit/>
            </a:bodyPr>
            <a:lstStyle/>
            <a:p>
              <a:r>
                <a:rPr lang="en-US" sz="1000"/>
                <a:t>1234543222</a:t>
              </a:r>
            </a:p>
          </p:txBody>
        </p:sp>
      </p:grpSp>
      <p:pic>
        <p:nvPicPr>
          <p:cNvPr id="13" name="Picture 12">
            <a:extLst>
              <a:ext uri="{FF2B5EF4-FFF2-40B4-BE49-F238E27FC236}">
                <a16:creationId xmlns:a16="http://schemas.microsoft.com/office/drawing/2014/main" id="{9D48390E-9566-556A-1E3C-0BB832413BED}"/>
              </a:ext>
            </a:extLst>
          </p:cNvPr>
          <p:cNvPicPr>
            <a:picLocks noChangeAspect="1"/>
          </p:cNvPicPr>
          <p:nvPr/>
        </p:nvPicPr>
        <p:blipFill>
          <a:blip r:embed="rId5"/>
          <a:stretch>
            <a:fillRect/>
          </a:stretch>
        </p:blipFill>
        <p:spPr>
          <a:xfrm>
            <a:off x="768164" y="1368367"/>
            <a:ext cx="14413390" cy="7714209"/>
          </a:xfrm>
          <a:prstGeom prst="rect">
            <a:avLst/>
          </a:prstGeom>
          <a:ln w="38100">
            <a:solidFill>
              <a:schemeClr val="tx2">
                <a:lumMod val="60000"/>
                <a:lumOff val="40000"/>
              </a:schemeClr>
            </a:solidFill>
          </a:ln>
          <a:effectLst>
            <a:glow rad="228600">
              <a:schemeClr val="accent3">
                <a:satMod val="175000"/>
                <a:alpha val="40000"/>
              </a:schemeClr>
            </a:glow>
          </a:effectLst>
        </p:spPr>
      </p:pic>
      <p:sp>
        <p:nvSpPr>
          <p:cNvPr id="16" name="Rectangle 15">
            <a:extLst>
              <a:ext uri="{FF2B5EF4-FFF2-40B4-BE49-F238E27FC236}">
                <a16:creationId xmlns:a16="http://schemas.microsoft.com/office/drawing/2014/main" id="{ECB628A4-B6A4-6B9D-3BB8-74200F3009D2}"/>
              </a:ext>
            </a:extLst>
          </p:cNvPr>
          <p:cNvSpPr/>
          <p:nvPr/>
        </p:nvSpPr>
        <p:spPr>
          <a:xfrm>
            <a:off x="1502227" y="5301343"/>
            <a:ext cx="13530944" cy="37283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7F8AE982-1B63-46BE-0E3C-153E2D2D8612}"/>
              </a:ext>
            </a:extLst>
          </p:cNvPr>
          <p:cNvGraphicFramePr>
            <a:graphicFrameLocks noGrp="1"/>
          </p:cNvGraphicFramePr>
          <p:nvPr>
            <p:extLst>
              <p:ext uri="{D42A27DB-BD31-4B8C-83A1-F6EECF244321}">
                <p14:modId xmlns:p14="http://schemas.microsoft.com/office/powerpoint/2010/main" val="984824622"/>
              </p:ext>
            </p:extLst>
          </p:nvPr>
        </p:nvGraphicFramePr>
        <p:xfrm>
          <a:off x="1556469" y="5259353"/>
          <a:ext cx="13476701" cy="3782924"/>
        </p:xfrm>
        <a:graphic>
          <a:graphicData uri="http://schemas.openxmlformats.org/drawingml/2006/table">
            <a:tbl>
              <a:tblPr firstRow="1" bandRow="1">
                <a:tableStyleId>{D27102A9-8310-4765-A935-A1911B00CA55}</a:tableStyleId>
              </a:tblPr>
              <a:tblGrid>
                <a:gridCol w="1460169">
                  <a:extLst>
                    <a:ext uri="{9D8B030D-6E8A-4147-A177-3AD203B41FA5}">
                      <a16:colId xmlns:a16="http://schemas.microsoft.com/office/drawing/2014/main" val="1181324809"/>
                    </a:ext>
                  </a:extLst>
                </a:gridCol>
                <a:gridCol w="1490048">
                  <a:extLst>
                    <a:ext uri="{9D8B030D-6E8A-4147-A177-3AD203B41FA5}">
                      <a16:colId xmlns:a16="http://schemas.microsoft.com/office/drawing/2014/main" val="265809915"/>
                    </a:ext>
                  </a:extLst>
                </a:gridCol>
                <a:gridCol w="3265714">
                  <a:extLst>
                    <a:ext uri="{9D8B030D-6E8A-4147-A177-3AD203B41FA5}">
                      <a16:colId xmlns:a16="http://schemas.microsoft.com/office/drawing/2014/main" val="3035661314"/>
                    </a:ext>
                  </a:extLst>
                </a:gridCol>
                <a:gridCol w="1600200">
                  <a:extLst>
                    <a:ext uri="{9D8B030D-6E8A-4147-A177-3AD203B41FA5}">
                      <a16:colId xmlns:a16="http://schemas.microsoft.com/office/drawing/2014/main" val="2486729835"/>
                    </a:ext>
                  </a:extLst>
                </a:gridCol>
                <a:gridCol w="4419600">
                  <a:extLst>
                    <a:ext uri="{9D8B030D-6E8A-4147-A177-3AD203B41FA5}">
                      <a16:colId xmlns:a16="http://schemas.microsoft.com/office/drawing/2014/main" val="3297068136"/>
                    </a:ext>
                  </a:extLst>
                </a:gridCol>
                <a:gridCol w="1240970">
                  <a:extLst>
                    <a:ext uri="{9D8B030D-6E8A-4147-A177-3AD203B41FA5}">
                      <a16:colId xmlns:a16="http://schemas.microsoft.com/office/drawing/2014/main" val="3593747754"/>
                    </a:ext>
                  </a:extLst>
                </a:gridCol>
              </a:tblGrid>
              <a:tr h="411202">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20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14400">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200" b="1"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0778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20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467751">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20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623102">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20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634034">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824655">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sp>
        <p:nvSpPr>
          <p:cNvPr id="22" name="Arrow: Down 21">
            <a:extLst>
              <a:ext uri="{FF2B5EF4-FFF2-40B4-BE49-F238E27FC236}">
                <a16:creationId xmlns:a16="http://schemas.microsoft.com/office/drawing/2014/main" id="{A4B50E32-9138-B98F-F13C-EDCB6A1F759C}"/>
              </a:ext>
            </a:extLst>
          </p:cNvPr>
          <p:cNvSpPr/>
          <p:nvPr/>
        </p:nvSpPr>
        <p:spPr>
          <a:xfrm>
            <a:off x="10958000" y="222872"/>
            <a:ext cx="831164" cy="8851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33C0EC5-5B49-D431-B451-1D9A5CD78583}"/>
              </a:ext>
            </a:extLst>
          </p:cNvPr>
          <p:cNvSpPr txBox="1"/>
          <p:nvPr/>
        </p:nvSpPr>
        <p:spPr>
          <a:xfrm>
            <a:off x="10499388" y="1477616"/>
            <a:ext cx="2002220" cy="338554"/>
          </a:xfrm>
          <a:prstGeom prst="rect">
            <a:avLst/>
          </a:prstGeom>
          <a:solidFill>
            <a:srgbClr val="F7F7F7"/>
          </a:solidFill>
          <a:ln w="57150">
            <a:solidFill>
              <a:srgbClr val="FFC000"/>
            </a:solidFill>
          </a:ln>
        </p:spPr>
        <p:txBody>
          <a:bodyPr wrap="square" rtlCol="0">
            <a:spAutoFit/>
          </a:bodyPr>
          <a:lstStyle/>
          <a:p>
            <a:pPr algn="l"/>
            <a:r>
              <a:rPr lang="en-US" dirty="0"/>
              <a:t>123456785</a:t>
            </a:r>
          </a:p>
        </p:txBody>
      </p:sp>
      <p:grpSp>
        <p:nvGrpSpPr>
          <p:cNvPr id="25" name="Group 24">
            <a:extLst>
              <a:ext uri="{FF2B5EF4-FFF2-40B4-BE49-F238E27FC236}">
                <a16:creationId xmlns:a16="http://schemas.microsoft.com/office/drawing/2014/main" id="{793EE551-B47C-2381-C91A-7CD5AB11414B}"/>
              </a:ext>
            </a:extLst>
          </p:cNvPr>
          <p:cNvGrpSpPr/>
          <p:nvPr/>
        </p:nvGrpSpPr>
        <p:grpSpPr>
          <a:xfrm>
            <a:off x="768164" y="3651257"/>
            <a:ext cx="14413390" cy="5431319"/>
            <a:chOff x="6128084" y="2015894"/>
            <a:chExt cx="14413390" cy="5182386"/>
          </a:xfrm>
        </p:grpSpPr>
        <p:sp>
          <p:nvSpPr>
            <p:cNvPr id="24" name="Rectangle 23">
              <a:extLst>
                <a:ext uri="{FF2B5EF4-FFF2-40B4-BE49-F238E27FC236}">
                  <a16:creationId xmlns:a16="http://schemas.microsoft.com/office/drawing/2014/main" id="{A135E717-A752-7EFA-2718-F4ED5AC9FDC8}"/>
                </a:ext>
              </a:extLst>
            </p:cNvPr>
            <p:cNvSpPr/>
            <p:nvPr/>
          </p:nvSpPr>
          <p:spPr>
            <a:xfrm>
              <a:off x="6128084" y="2015894"/>
              <a:ext cx="14413390" cy="518238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21EE9C0-614D-79BE-2AB9-70583135056A}"/>
                </a:ext>
              </a:extLst>
            </p:cNvPr>
            <p:cNvGrpSpPr/>
            <p:nvPr/>
          </p:nvGrpSpPr>
          <p:grpSpPr>
            <a:xfrm>
              <a:off x="6351693" y="2362669"/>
              <a:ext cx="13962567" cy="4550416"/>
              <a:chOff x="3332039" y="785722"/>
              <a:chExt cx="11430991" cy="3254022"/>
            </a:xfrm>
          </p:grpSpPr>
          <p:pic>
            <p:nvPicPr>
              <p:cNvPr id="17" name="Picture 16">
                <a:extLst>
                  <a:ext uri="{FF2B5EF4-FFF2-40B4-BE49-F238E27FC236}">
                    <a16:creationId xmlns:a16="http://schemas.microsoft.com/office/drawing/2014/main" id="{28EAC7AF-229D-E48C-6408-AD97A1792C27}"/>
                  </a:ext>
                </a:extLst>
              </p:cNvPr>
              <p:cNvPicPr>
                <a:picLocks noChangeAspect="1"/>
              </p:cNvPicPr>
              <p:nvPr/>
            </p:nvPicPr>
            <p:blipFill>
              <a:blip r:embed="rId6"/>
              <a:stretch>
                <a:fillRect/>
              </a:stretch>
            </p:blipFill>
            <p:spPr>
              <a:xfrm>
                <a:off x="3332039" y="785722"/>
                <a:ext cx="11430991" cy="3254022"/>
              </a:xfrm>
              <a:prstGeom prst="rect">
                <a:avLst/>
              </a:prstGeom>
            </p:spPr>
          </p:pic>
          <p:sp>
            <p:nvSpPr>
              <p:cNvPr id="18" name="TextBox 17">
                <a:extLst>
                  <a:ext uri="{FF2B5EF4-FFF2-40B4-BE49-F238E27FC236}">
                    <a16:creationId xmlns:a16="http://schemas.microsoft.com/office/drawing/2014/main" id="{591F8B14-7939-34FC-DFDB-5E4EC6A4A9A1}"/>
                  </a:ext>
                </a:extLst>
              </p:cNvPr>
              <p:cNvSpPr txBox="1"/>
              <p:nvPr/>
            </p:nvSpPr>
            <p:spPr>
              <a:xfrm>
                <a:off x="3469042" y="985238"/>
                <a:ext cx="9011633" cy="231005"/>
              </a:xfrm>
              <a:prstGeom prst="rect">
                <a:avLst/>
              </a:prstGeom>
              <a:solidFill>
                <a:srgbClr val="FFFFCC"/>
              </a:solidFill>
            </p:spPr>
            <p:txBody>
              <a:bodyPr wrap="square" rtlCol="0">
                <a:spAutoFit/>
              </a:bodyPr>
              <a:lstStyle/>
              <a:p>
                <a:pPr algn="l"/>
                <a:r>
                  <a:rPr lang="en-US">
                    <a:solidFill>
                      <a:srgbClr val="FF0000"/>
                    </a:solidFill>
                  </a:rPr>
                  <a:t>Last Member Id 123456785  Scanned and Saved in transmittal.</a:t>
                </a:r>
              </a:p>
            </p:txBody>
          </p:sp>
          <p:sp>
            <p:nvSpPr>
              <p:cNvPr id="20" name="TextBox 19">
                <a:extLst>
                  <a:ext uri="{FF2B5EF4-FFF2-40B4-BE49-F238E27FC236}">
                    <a16:creationId xmlns:a16="http://schemas.microsoft.com/office/drawing/2014/main" id="{30DECFAF-032D-52AA-F4DF-5161C1F4FC7C}"/>
                  </a:ext>
                </a:extLst>
              </p:cNvPr>
              <p:cNvSpPr txBox="1"/>
              <p:nvPr/>
            </p:nvSpPr>
            <p:spPr>
              <a:xfrm>
                <a:off x="3942367" y="2575588"/>
                <a:ext cx="10820663" cy="210005"/>
              </a:xfrm>
              <a:prstGeom prst="rect">
                <a:avLst/>
              </a:prstGeom>
              <a:solidFill>
                <a:srgbClr val="F7F7F7"/>
              </a:solidFill>
            </p:spPr>
            <p:txBody>
              <a:bodyPr wrap="square" rtlCol="0">
                <a:spAutoFit/>
              </a:bodyPr>
              <a:lstStyle/>
              <a:p>
                <a:pPr algn="l"/>
                <a:r>
                  <a:rPr lang="en-US" sz="1400" dirty="0">
                    <a:solidFill>
                      <a:schemeClr val="tx1"/>
                    </a:solidFill>
                  </a:rPr>
                  <a:t>123456785                       Ralph Combs                  Email                                       Phone                        Address                                                                2026</a:t>
                </a:r>
              </a:p>
            </p:txBody>
          </p:sp>
        </p:grpSp>
      </p:grpSp>
      <p:sp>
        <p:nvSpPr>
          <p:cNvPr id="26" name="Rectangle 25">
            <a:extLst>
              <a:ext uri="{FF2B5EF4-FFF2-40B4-BE49-F238E27FC236}">
                <a16:creationId xmlns:a16="http://schemas.microsoft.com/office/drawing/2014/main" id="{CA61408F-91CD-1BB1-CEAB-351C9B9033B0}"/>
              </a:ext>
            </a:extLst>
          </p:cNvPr>
          <p:cNvSpPr/>
          <p:nvPr/>
        </p:nvSpPr>
        <p:spPr>
          <a:xfrm>
            <a:off x="3381593" y="1215072"/>
            <a:ext cx="4725177" cy="2209686"/>
          </a:xfrm>
          <a:prstGeom prst="rect">
            <a:avLst/>
          </a:prstGeom>
          <a:ln>
            <a:solidFill>
              <a:schemeClr val="tx2">
                <a:lumMod val="50000"/>
              </a:schemeClr>
            </a:solidFill>
          </a:ln>
          <a:scene3d>
            <a:camera prst="perspective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Scan Member ID to quickly add a member to batch for current renewal year.  Use barcode scanner or type member ID# and “enter”.</a:t>
            </a:r>
          </a:p>
        </p:txBody>
      </p:sp>
    </p:spTree>
    <p:custDataLst>
      <p:tags r:id="rId1"/>
    </p:custDataLst>
    <p:extLst>
      <p:ext uri="{BB962C8B-B14F-4D97-AF65-F5344CB8AC3E}">
        <p14:creationId xmlns:p14="http://schemas.microsoft.com/office/powerpoint/2010/main" val="1415690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1000"/>
                                        <p:tgtEl>
                                          <p:spTgt spid="2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1000" fill="hold"/>
                                        <p:tgtEl>
                                          <p:spTgt spid="25"/>
                                        </p:tgtEl>
                                        <p:attrNameLst>
                                          <p:attrName>ppt_w</p:attrName>
                                        </p:attrNameLst>
                                      </p:cBhvr>
                                      <p:tavLst>
                                        <p:tav tm="0">
                                          <p:val>
                                            <p:fltVal val="0"/>
                                          </p:val>
                                        </p:tav>
                                        <p:tav tm="100000">
                                          <p:val>
                                            <p:strVal val="#ppt_w"/>
                                          </p:val>
                                        </p:tav>
                                      </p:tavLst>
                                    </p:anim>
                                    <p:anim calcmode="lin" valueType="num">
                                      <p:cBhvr>
                                        <p:cTn id="21" dur="1000" fill="hold"/>
                                        <p:tgtEl>
                                          <p:spTgt spid="25"/>
                                        </p:tgtEl>
                                        <p:attrNameLst>
                                          <p:attrName>ppt_h</p:attrName>
                                        </p:attrNameLst>
                                      </p:cBhvr>
                                      <p:tavLst>
                                        <p:tav tm="0">
                                          <p:val>
                                            <p:fltVal val="0"/>
                                          </p:val>
                                        </p:tav>
                                        <p:tav tm="100000">
                                          <p:val>
                                            <p:strVal val="#ppt_h"/>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1E923-8FF9-C7CC-540B-EA9243AC761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6C6B57-9677-E132-0B6F-9CD66ED3BB90}"/>
              </a:ext>
            </a:extLst>
          </p:cNvPr>
          <p:cNvPicPr>
            <a:picLocks noChangeAspect="1"/>
          </p:cNvPicPr>
          <p:nvPr/>
        </p:nvPicPr>
        <p:blipFill>
          <a:blip r:embed="rId4"/>
          <a:stretch>
            <a:fillRect/>
          </a:stretch>
        </p:blipFill>
        <p:spPr>
          <a:xfrm>
            <a:off x="1645920" y="-1353312"/>
            <a:ext cx="13856875" cy="10676567"/>
          </a:xfrm>
          <a:prstGeom prst="rect">
            <a:avLst/>
          </a:prstGeom>
        </p:spPr>
      </p:pic>
      <p:sp>
        <p:nvSpPr>
          <p:cNvPr id="14" name="Rectangle 13">
            <a:extLst>
              <a:ext uri="{FF2B5EF4-FFF2-40B4-BE49-F238E27FC236}">
                <a16:creationId xmlns:a16="http://schemas.microsoft.com/office/drawing/2014/main" id="{9D067A5A-0FA6-71BF-81F3-0ECF24B32FA0}"/>
              </a:ext>
            </a:extLst>
          </p:cNvPr>
          <p:cNvSpPr/>
          <p:nvPr/>
        </p:nvSpPr>
        <p:spPr>
          <a:xfrm>
            <a:off x="2255200" y="6646827"/>
            <a:ext cx="12799743" cy="3295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91C0CFF-FC5F-795F-31EA-8EC01E198724}"/>
              </a:ext>
            </a:extLst>
          </p:cNvPr>
          <p:cNvPicPr>
            <a:picLocks noChangeAspect="1"/>
          </p:cNvPicPr>
          <p:nvPr/>
        </p:nvPicPr>
        <p:blipFill>
          <a:blip r:embed="rId5"/>
          <a:stretch>
            <a:fillRect/>
          </a:stretch>
        </p:blipFill>
        <p:spPr>
          <a:xfrm>
            <a:off x="1719629" y="214617"/>
            <a:ext cx="10998806" cy="2617483"/>
          </a:xfrm>
          <a:prstGeom prst="rect">
            <a:avLst/>
          </a:prstGeom>
        </p:spPr>
      </p:pic>
      <p:graphicFrame>
        <p:nvGraphicFramePr>
          <p:cNvPr id="2" name="Table 1">
            <a:extLst>
              <a:ext uri="{FF2B5EF4-FFF2-40B4-BE49-F238E27FC236}">
                <a16:creationId xmlns:a16="http://schemas.microsoft.com/office/drawing/2014/main" id="{CA98F54D-DD2D-55AA-E469-6D96FE80B269}"/>
              </a:ext>
            </a:extLst>
          </p:cNvPr>
          <p:cNvGraphicFramePr>
            <a:graphicFrameLocks noGrp="1"/>
          </p:cNvGraphicFramePr>
          <p:nvPr>
            <p:extLst>
              <p:ext uri="{D42A27DB-BD31-4B8C-83A1-F6EECF244321}">
                <p14:modId xmlns:p14="http://schemas.microsoft.com/office/powerpoint/2010/main" val="3849438683"/>
              </p:ext>
            </p:extLst>
          </p:nvPr>
        </p:nvGraphicFramePr>
        <p:xfrm>
          <a:off x="2217642" y="6646827"/>
          <a:ext cx="13476701" cy="3463761"/>
        </p:xfrm>
        <a:graphic>
          <a:graphicData uri="http://schemas.openxmlformats.org/drawingml/2006/table">
            <a:tbl>
              <a:tblPr firstRow="1" bandRow="1">
                <a:tableStyleId>{D27102A9-8310-4765-A935-A1911B00CA55}</a:tableStyleId>
              </a:tblPr>
              <a:tblGrid>
                <a:gridCol w="1460169">
                  <a:extLst>
                    <a:ext uri="{9D8B030D-6E8A-4147-A177-3AD203B41FA5}">
                      <a16:colId xmlns:a16="http://schemas.microsoft.com/office/drawing/2014/main" val="1181324809"/>
                    </a:ext>
                  </a:extLst>
                </a:gridCol>
                <a:gridCol w="1490048">
                  <a:extLst>
                    <a:ext uri="{9D8B030D-6E8A-4147-A177-3AD203B41FA5}">
                      <a16:colId xmlns:a16="http://schemas.microsoft.com/office/drawing/2014/main" val="265809915"/>
                    </a:ext>
                  </a:extLst>
                </a:gridCol>
                <a:gridCol w="3265714">
                  <a:extLst>
                    <a:ext uri="{9D8B030D-6E8A-4147-A177-3AD203B41FA5}">
                      <a16:colId xmlns:a16="http://schemas.microsoft.com/office/drawing/2014/main" val="3035661314"/>
                    </a:ext>
                  </a:extLst>
                </a:gridCol>
                <a:gridCol w="1600200">
                  <a:extLst>
                    <a:ext uri="{9D8B030D-6E8A-4147-A177-3AD203B41FA5}">
                      <a16:colId xmlns:a16="http://schemas.microsoft.com/office/drawing/2014/main" val="2486729835"/>
                    </a:ext>
                  </a:extLst>
                </a:gridCol>
                <a:gridCol w="4419600">
                  <a:extLst>
                    <a:ext uri="{9D8B030D-6E8A-4147-A177-3AD203B41FA5}">
                      <a16:colId xmlns:a16="http://schemas.microsoft.com/office/drawing/2014/main" val="3297068136"/>
                    </a:ext>
                  </a:extLst>
                </a:gridCol>
                <a:gridCol w="1240970">
                  <a:extLst>
                    <a:ext uri="{9D8B030D-6E8A-4147-A177-3AD203B41FA5}">
                      <a16:colId xmlns:a16="http://schemas.microsoft.com/office/drawing/2014/main" val="3593747754"/>
                    </a:ext>
                  </a:extLst>
                </a:gridCol>
              </a:tblGrid>
              <a:tr h="475189">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20044">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86598">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393539">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651562">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91712">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sp>
        <p:nvSpPr>
          <p:cNvPr id="12" name="Rectangle: Rounded Corners 11">
            <a:extLst>
              <a:ext uri="{FF2B5EF4-FFF2-40B4-BE49-F238E27FC236}">
                <a16:creationId xmlns:a16="http://schemas.microsoft.com/office/drawing/2014/main" id="{E914932B-3346-0FB9-312A-04519546CA0E}"/>
              </a:ext>
            </a:extLst>
          </p:cNvPr>
          <p:cNvSpPr/>
          <p:nvPr/>
        </p:nvSpPr>
        <p:spPr>
          <a:xfrm>
            <a:off x="1719628" y="7479508"/>
            <a:ext cx="14176863" cy="47052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BD0A66-FB19-5384-33C2-50423F4624BE}"/>
              </a:ext>
            </a:extLst>
          </p:cNvPr>
          <p:cNvSpPr/>
          <p:nvPr/>
        </p:nvSpPr>
        <p:spPr>
          <a:xfrm>
            <a:off x="4767168" y="3664781"/>
            <a:ext cx="8081782" cy="2055437"/>
          </a:xfrm>
          <a:prstGeom prst="rect">
            <a:avLst/>
          </a:prstGeom>
          <a:ln>
            <a:solidFill>
              <a:schemeClr val="tx2">
                <a:lumMod val="50000"/>
              </a:schemeClr>
            </a:solidFill>
          </a:ln>
          <a:scene3d>
            <a:camera prst="perspective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t>Past Dues Payments</a:t>
            </a:r>
          </a:p>
          <a:p>
            <a:r>
              <a:rPr lang="en-US" sz="2800" b="1" dirty="0"/>
              <a:t>Contact your department HQs to add a renewal for previous year(s).</a:t>
            </a:r>
          </a:p>
        </p:txBody>
      </p:sp>
      <p:grpSp>
        <p:nvGrpSpPr>
          <p:cNvPr id="5" name="Group 4">
            <a:extLst>
              <a:ext uri="{FF2B5EF4-FFF2-40B4-BE49-F238E27FC236}">
                <a16:creationId xmlns:a16="http://schemas.microsoft.com/office/drawing/2014/main" id="{A33EBEE5-9B18-A8DC-7594-165B9A21393A}"/>
              </a:ext>
            </a:extLst>
          </p:cNvPr>
          <p:cNvGrpSpPr/>
          <p:nvPr/>
        </p:nvGrpSpPr>
        <p:grpSpPr>
          <a:xfrm>
            <a:off x="381999" y="7083016"/>
            <a:ext cx="1956121" cy="1263512"/>
            <a:chOff x="261134" y="6910086"/>
            <a:chExt cx="1956121" cy="1263512"/>
          </a:xfrm>
        </p:grpSpPr>
        <p:sp>
          <p:nvSpPr>
            <p:cNvPr id="7" name="Arrow: Right 6">
              <a:extLst>
                <a:ext uri="{FF2B5EF4-FFF2-40B4-BE49-F238E27FC236}">
                  <a16:creationId xmlns:a16="http://schemas.microsoft.com/office/drawing/2014/main" id="{D3CDD661-F1A7-DB59-4ADB-133124666C1A}"/>
                </a:ext>
              </a:extLst>
            </p:cNvPr>
            <p:cNvSpPr/>
            <p:nvPr/>
          </p:nvSpPr>
          <p:spPr>
            <a:xfrm>
              <a:off x="261134" y="6910086"/>
              <a:ext cx="1256346" cy="12635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2AC03AA-8383-2DEF-A242-E60E2051B8F3}"/>
                </a:ext>
              </a:extLst>
            </p:cNvPr>
            <p:cNvSpPr txBox="1"/>
            <p:nvPr/>
          </p:nvSpPr>
          <p:spPr>
            <a:xfrm>
              <a:off x="261134" y="7249454"/>
              <a:ext cx="1956121" cy="584775"/>
            </a:xfrm>
            <a:prstGeom prst="rect">
              <a:avLst/>
            </a:prstGeom>
            <a:noFill/>
          </p:spPr>
          <p:txBody>
            <a:bodyPr wrap="square" rtlCol="0">
              <a:spAutoFit/>
            </a:bodyPr>
            <a:lstStyle/>
            <a:p>
              <a:pPr algn="l"/>
              <a:r>
                <a:rPr lang="en-US" b="1" dirty="0">
                  <a:solidFill>
                    <a:schemeClr val="bg1"/>
                  </a:solidFill>
                </a:rPr>
                <a:t>Renewed Member</a:t>
              </a:r>
            </a:p>
          </p:txBody>
        </p:sp>
      </p:grpSp>
    </p:spTree>
    <p:custDataLst>
      <p:tags r:id="rId1"/>
    </p:custDataLst>
    <p:extLst>
      <p:ext uri="{BB962C8B-B14F-4D97-AF65-F5344CB8AC3E}">
        <p14:creationId xmlns:p14="http://schemas.microsoft.com/office/powerpoint/2010/main" val="27498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0E54C-093B-CD20-F3FD-9DC80A9361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0EC748F-AEBD-BEC9-7816-D198BCCB66FB}"/>
              </a:ext>
            </a:extLst>
          </p:cNvPr>
          <p:cNvPicPr>
            <a:picLocks noChangeAspect="1"/>
          </p:cNvPicPr>
          <p:nvPr/>
        </p:nvPicPr>
        <p:blipFill>
          <a:blip r:embed="rId4"/>
          <a:stretch>
            <a:fillRect/>
          </a:stretch>
        </p:blipFill>
        <p:spPr>
          <a:xfrm>
            <a:off x="1645920" y="-1353312"/>
            <a:ext cx="13856875" cy="10676567"/>
          </a:xfrm>
          <a:prstGeom prst="rect">
            <a:avLst/>
          </a:prstGeom>
        </p:spPr>
      </p:pic>
      <p:sp>
        <p:nvSpPr>
          <p:cNvPr id="14" name="Rectangle 13">
            <a:extLst>
              <a:ext uri="{FF2B5EF4-FFF2-40B4-BE49-F238E27FC236}">
                <a16:creationId xmlns:a16="http://schemas.microsoft.com/office/drawing/2014/main" id="{CDB7D6F4-8A54-973F-AB8A-128ED6518D0E}"/>
              </a:ext>
            </a:extLst>
          </p:cNvPr>
          <p:cNvSpPr/>
          <p:nvPr/>
        </p:nvSpPr>
        <p:spPr>
          <a:xfrm>
            <a:off x="2255200" y="6646827"/>
            <a:ext cx="12799743" cy="3295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2E59185-8665-A8CA-4F80-ADECB7920585}"/>
              </a:ext>
            </a:extLst>
          </p:cNvPr>
          <p:cNvPicPr>
            <a:picLocks noChangeAspect="1"/>
          </p:cNvPicPr>
          <p:nvPr/>
        </p:nvPicPr>
        <p:blipFill>
          <a:blip r:embed="rId5"/>
          <a:stretch>
            <a:fillRect/>
          </a:stretch>
        </p:blipFill>
        <p:spPr>
          <a:xfrm>
            <a:off x="1719629" y="214617"/>
            <a:ext cx="10998806" cy="2617483"/>
          </a:xfrm>
          <a:prstGeom prst="rect">
            <a:avLst/>
          </a:prstGeom>
        </p:spPr>
      </p:pic>
      <p:sp>
        <p:nvSpPr>
          <p:cNvPr id="16" name="Rectangle: Rounded Corners 15">
            <a:extLst>
              <a:ext uri="{FF2B5EF4-FFF2-40B4-BE49-F238E27FC236}">
                <a16:creationId xmlns:a16="http://schemas.microsoft.com/office/drawing/2014/main" id="{CD3CE6D3-4026-4866-22AF-7AABECBCB912}"/>
              </a:ext>
            </a:extLst>
          </p:cNvPr>
          <p:cNvSpPr/>
          <p:nvPr/>
        </p:nvSpPr>
        <p:spPr>
          <a:xfrm>
            <a:off x="3685882" y="227317"/>
            <a:ext cx="1323047" cy="35525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4E9DAE5-90F2-172F-601C-421696445C2A}"/>
              </a:ext>
            </a:extLst>
          </p:cNvPr>
          <p:cNvGraphicFramePr>
            <a:graphicFrameLocks noGrp="1"/>
          </p:cNvGraphicFramePr>
          <p:nvPr>
            <p:extLst>
              <p:ext uri="{D42A27DB-BD31-4B8C-83A1-F6EECF244321}">
                <p14:modId xmlns:p14="http://schemas.microsoft.com/office/powerpoint/2010/main" val="3241238587"/>
              </p:ext>
            </p:extLst>
          </p:nvPr>
        </p:nvGraphicFramePr>
        <p:xfrm>
          <a:off x="2217642" y="6646827"/>
          <a:ext cx="13476701" cy="3463761"/>
        </p:xfrm>
        <a:graphic>
          <a:graphicData uri="http://schemas.openxmlformats.org/drawingml/2006/table">
            <a:tbl>
              <a:tblPr firstRow="1" bandRow="1">
                <a:tableStyleId>{D27102A9-8310-4765-A935-A1911B00CA55}</a:tableStyleId>
              </a:tblPr>
              <a:tblGrid>
                <a:gridCol w="1460169">
                  <a:extLst>
                    <a:ext uri="{9D8B030D-6E8A-4147-A177-3AD203B41FA5}">
                      <a16:colId xmlns:a16="http://schemas.microsoft.com/office/drawing/2014/main" val="1181324809"/>
                    </a:ext>
                  </a:extLst>
                </a:gridCol>
                <a:gridCol w="1490048">
                  <a:extLst>
                    <a:ext uri="{9D8B030D-6E8A-4147-A177-3AD203B41FA5}">
                      <a16:colId xmlns:a16="http://schemas.microsoft.com/office/drawing/2014/main" val="265809915"/>
                    </a:ext>
                  </a:extLst>
                </a:gridCol>
                <a:gridCol w="3265714">
                  <a:extLst>
                    <a:ext uri="{9D8B030D-6E8A-4147-A177-3AD203B41FA5}">
                      <a16:colId xmlns:a16="http://schemas.microsoft.com/office/drawing/2014/main" val="3035661314"/>
                    </a:ext>
                  </a:extLst>
                </a:gridCol>
                <a:gridCol w="1600200">
                  <a:extLst>
                    <a:ext uri="{9D8B030D-6E8A-4147-A177-3AD203B41FA5}">
                      <a16:colId xmlns:a16="http://schemas.microsoft.com/office/drawing/2014/main" val="2486729835"/>
                    </a:ext>
                  </a:extLst>
                </a:gridCol>
                <a:gridCol w="4419600">
                  <a:extLst>
                    <a:ext uri="{9D8B030D-6E8A-4147-A177-3AD203B41FA5}">
                      <a16:colId xmlns:a16="http://schemas.microsoft.com/office/drawing/2014/main" val="3297068136"/>
                    </a:ext>
                  </a:extLst>
                </a:gridCol>
                <a:gridCol w="1240970">
                  <a:extLst>
                    <a:ext uri="{9D8B030D-6E8A-4147-A177-3AD203B41FA5}">
                      <a16:colId xmlns:a16="http://schemas.microsoft.com/office/drawing/2014/main" val="3593747754"/>
                    </a:ext>
                  </a:extLst>
                </a:gridCol>
              </a:tblGrid>
              <a:tr h="475189">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20044">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86598">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393539">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651562">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91712">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sp>
        <p:nvSpPr>
          <p:cNvPr id="12" name="Rectangle: Rounded Corners 11">
            <a:extLst>
              <a:ext uri="{FF2B5EF4-FFF2-40B4-BE49-F238E27FC236}">
                <a16:creationId xmlns:a16="http://schemas.microsoft.com/office/drawing/2014/main" id="{F775C63B-BD0F-4DAF-CE45-88404CC3680A}"/>
              </a:ext>
            </a:extLst>
          </p:cNvPr>
          <p:cNvSpPr/>
          <p:nvPr/>
        </p:nvSpPr>
        <p:spPr>
          <a:xfrm>
            <a:off x="1719628" y="7479508"/>
            <a:ext cx="14176863" cy="47052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31EE19-C0F8-AC56-ABFF-9D5A7D9C81A5}"/>
              </a:ext>
            </a:extLst>
          </p:cNvPr>
          <p:cNvSpPr/>
          <p:nvPr/>
        </p:nvSpPr>
        <p:spPr>
          <a:xfrm>
            <a:off x="10103894" y="369467"/>
            <a:ext cx="6314363" cy="3295314"/>
          </a:xfrm>
          <a:prstGeom prst="rect">
            <a:avLst/>
          </a:prstGeom>
          <a:ln>
            <a:solidFill>
              <a:schemeClr val="tx2">
                <a:lumMod val="50000"/>
              </a:schemeClr>
            </a:solidFill>
          </a:ln>
          <a:scene3d>
            <a:camera prst="perspective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t>Saving a transmittal Opens the batch and the summary updates.</a:t>
            </a:r>
          </a:p>
          <a:p>
            <a:endParaRPr lang="en-US" sz="2800" b="1" dirty="0"/>
          </a:p>
          <a:p>
            <a:r>
              <a:rPr lang="en-US" sz="2800" b="1" dirty="0"/>
              <a:t>Open batches must be submitted within 14 days, or it will be deleted.</a:t>
            </a:r>
          </a:p>
        </p:txBody>
      </p:sp>
      <p:sp>
        <p:nvSpPr>
          <p:cNvPr id="8" name="Arrow: Right 7">
            <a:extLst>
              <a:ext uri="{FF2B5EF4-FFF2-40B4-BE49-F238E27FC236}">
                <a16:creationId xmlns:a16="http://schemas.microsoft.com/office/drawing/2014/main" id="{A5070C66-DA6A-852B-A02C-46110D128ED6}"/>
              </a:ext>
            </a:extLst>
          </p:cNvPr>
          <p:cNvSpPr/>
          <p:nvPr/>
        </p:nvSpPr>
        <p:spPr>
          <a:xfrm>
            <a:off x="7087289" y="2223891"/>
            <a:ext cx="1256346" cy="9176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E21A12C-6F17-A3FA-24DB-A9E142F827F6}"/>
              </a:ext>
            </a:extLst>
          </p:cNvPr>
          <p:cNvGrpSpPr/>
          <p:nvPr/>
        </p:nvGrpSpPr>
        <p:grpSpPr>
          <a:xfrm>
            <a:off x="381999" y="7083016"/>
            <a:ext cx="1956121" cy="1263512"/>
            <a:chOff x="261134" y="6910086"/>
            <a:chExt cx="1956121" cy="1263512"/>
          </a:xfrm>
        </p:grpSpPr>
        <p:sp>
          <p:nvSpPr>
            <p:cNvPr id="7" name="Arrow: Right 6">
              <a:extLst>
                <a:ext uri="{FF2B5EF4-FFF2-40B4-BE49-F238E27FC236}">
                  <a16:creationId xmlns:a16="http://schemas.microsoft.com/office/drawing/2014/main" id="{778C9DEF-2A91-88DA-388F-94EAA740AA4C}"/>
                </a:ext>
              </a:extLst>
            </p:cNvPr>
            <p:cNvSpPr/>
            <p:nvPr/>
          </p:nvSpPr>
          <p:spPr>
            <a:xfrm>
              <a:off x="261134" y="6910086"/>
              <a:ext cx="1256346" cy="12635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EF7DF21-1AD1-6A6D-1738-20BD728852D6}"/>
                </a:ext>
              </a:extLst>
            </p:cNvPr>
            <p:cNvSpPr txBox="1"/>
            <p:nvPr/>
          </p:nvSpPr>
          <p:spPr>
            <a:xfrm>
              <a:off x="261134" y="7249454"/>
              <a:ext cx="1956121" cy="584775"/>
            </a:xfrm>
            <a:prstGeom prst="rect">
              <a:avLst/>
            </a:prstGeom>
            <a:noFill/>
          </p:spPr>
          <p:txBody>
            <a:bodyPr wrap="square" rtlCol="0">
              <a:spAutoFit/>
            </a:bodyPr>
            <a:lstStyle/>
            <a:p>
              <a:pPr algn="l"/>
              <a:r>
                <a:rPr lang="en-US" b="1" dirty="0">
                  <a:solidFill>
                    <a:schemeClr val="bg1"/>
                  </a:solidFill>
                </a:rPr>
                <a:t>Renewed Member</a:t>
              </a:r>
            </a:p>
          </p:txBody>
        </p:sp>
      </p:grpSp>
    </p:spTree>
    <p:custDataLst>
      <p:tags r:id="rId1"/>
    </p:custDataLst>
    <p:extLst>
      <p:ext uri="{BB962C8B-B14F-4D97-AF65-F5344CB8AC3E}">
        <p14:creationId xmlns:p14="http://schemas.microsoft.com/office/powerpoint/2010/main" val="414385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1000"/>
                                        <p:tgtEl>
                                          <p:spTgt spid="1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32112-00EC-B7E2-B0D0-EB7329C5F1AE}"/>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8691F7F4-7DB7-819B-516F-EEFDE555B4D7}"/>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grpSp>
        <p:nvGrpSpPr>
          <p:cNvPr id="12" name="Group 11">
            <a:extLst>
              <a:ext uri="{FF2B5EF4-FFF2-40B4-BE49-F238E27FC236}">
                <a16:creationId xmlns:a16="http://schemas.microsoft.com/office/drawing/2014/main" id="{C6E7BD9C-880A-CD8B-CF3B-154F00D08A14}"/>
              </a:ext>
            </a:extLst>
          </p:cNvPr>
          <p:cNvGrpSpPr/>
          <p:nvPr/>
        </p:nvGrpSpPr>
        <p:grpSpPr>
          <a:xfrm>
            <a:off x="937551" y="-1371439"/>
            <a:ext cx="14588961" cy="10622215"/>
            <a:chOff x="2788444" y="423862"/>
            <a:chExt cx="11763375" cy="8938475"/>
          </a:xfrm>
        </p:grpSpPr>
        <p:pic>
          <p:nvPicPr>
            <p:cNvPr id="3" name="Picture 2">
              <a:extLst>
                <a:ext uri="{FF2B5EF4-FFF2-40B4-BE49-F238E27FC236}">
                  <a16:creationId xmlns:a16="http://schemas.microsoft.com/office/drawing/2014/main" id="{56961B54-CD76-39BC-AEEA-533BB614FDD3}"/>
                </a:ext>
              </a:extLst>
            </p:cNvPr>
            <p:cNvPicPr>
              <a:picLocks noChangeAspect="1"/>
            </p:cNvPicPr>
            <p:nvPr/>
          </p:nvPicPr>
          <p:blipFill>
            <a:blip r:embed="rId4"/>
            <a:stretch>
              <a:fillRect/>
            </a:stretch>
          </p:blipFill>
          <p:spPr>
            <a:xfrm>
              <a:off x="2788444" y="423862"/>
              <a:ext cx="11763375" cy="8905875"/>
            </a:xfrm>
            <a:prstGeom prst="rect">
              <a:avLst/>
            </a:prstGeom>
          </p:spPr>
        </p:pic>
        <p:sp>
          <p:nvSpPr>
            <p:cNvPr id="11" name="TextBox 10">
              <a:extLst>
                <a:ext uri="{FF2B5EF4-FFF2-40B4-BE49-F238E27FC236}">
                  <a16:creationId xmlns:a16="http://schemas.microsoft.com/office/drawing/2014/main" id="{48BF09BF-F793-4D5B-32E1-75688091FB10}"/>
                </a:ext>
              </a:extLst>
            </p:cNvPr>
            <p:cNvSpPr txBox="1"/>
            <p:nvPr/>
          </p:nvSpPr>
          <p:spPr>
            <a:xfrm>
              <a:off x="3394906" y="9116116"/>
              <a:ext cx="1066800" cy="246221"/>
            </a:xfrm>
            <a:prstGeom prst="rect">
              <a:avLst/>
            </a:prstGeom>
            <a:solidFill>
              <a:schemeClr val="bg1"/>
            </a:solidFill>
          </p:spPr>
          <p:txBody>
            <a:bodyPr wrap="square" rtlCol="0">
              <a:spAutoFit/>
            </a:bodyPr>
            <a:lstStyle/>
            <a:p>
              <a:r>
                <a:rPr lang="en-US" sz="1000"/>
                <a:t>1234543222</a:t>
              </a:r>
            </a:p>
          </p:txBody>
        </p:sp>
      </p:grpSp>
      <p:sp>
        <p:nvSpPr>
          <p:cNvPr id="14" name="Rectangle 13">
            <a:extLst>
              <a:ext uri="{FF2B5EF4-FFF2-40B4-BE49-F238E27FC236}">
                <a16:creationId xmlns:a16="http://schemas.microsoft.com/office/drawing/2014/main" id="{89192031-98BA-33EC-3FA4-4B6F67BE20FD}"/>
              </a:ext>
            </a:extLst>
          </p:cNvPr>
          <p:cNvSpPr/>
          <p:nvPr/>
        </p:nvSpPr>
        <p:spPr>
          <a:xfrm>
            <a:off x="1689686" y="6542314"/>
            <a:ext cx="13354371" cy="2841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A950BDE-D40C-8C82-2A36-A892BA8FC5B0}"/>
              </a:ext>
            </a:extLst>
          </p:cNvPr>
          <p:cNvPicPr>
            <a:picLocks noChangeAspect="1"/>
          </p:cNvPicPr>
          <p:nvPr/>
        </p:nvPicPr>
        <p:blipFill>
          <a:blip r:embed="rId5"/>
          <a:stretch>
            <a:fillRect/>
          </a:stretch>
        </p:blipFill>
        <p:spPr>
          <a:xfrm>
            <a:off x="1088571" y="9373121"/>
            <a:ext cx="578254" cy="521562"/>
          </a:xfrm>
          <a:prstGeom prst="rect">
            <a:avLst/>
          </a:prstGeom>
        </p:spPr>
      </p:pic>
      <p:pic>
        <p:nvPicPr>
          <p:cNvPr id="19" name="Picture 18">
            <a:extLst>
              <a:ext uri="{FF2B5EF4-FFF2-40B4-BE49-F238E27FC236}">
                <a16:creationId xmlns:a16="http://schemas.microsoft.com/office/drawing/2014/main" id="{4C85B963-0964-7BE0-E49B-CAA1238D63BA}"/>
              </a:ext>
            </a:extLst>
          </p:cNvPr>
          <p:cNvPicPr>
            <a:picLocks noChangeAspect="1"/>
          </p:cNvPicPr>
          <p:nvPr/>
        </p:nvPicPr>
        <p:blipFill>
          <a:blip r:embed="rId6"/>
          <a:stretch>
            <a:fillRect/>
          </a:stretch>
        </p:blipFill>
        <p:spPr>
          <a:xfrm>
            <a:off x="1084629" y="189217"/>
            <a:ext cx="10998806" cy="2617483"/>
          </a:xfrm>
          <a:prstGeom prst="rect">
            <a:avLst/>
          </a:prstGeom>
        </p:spPr>
      </p:pic>
      <p:graphicFrame>
        <p:nvGraphicFramePr>
          <p:cNvPr id="5" name="Table 4">
            <a:extLst>
              <a:ext uri="{FF2B5EF4-FFF2-40B4-BE49-F238E27FC236}">
                <a16:creationId xmlns:a16="http://schemas.microsoft.com/office/drawing/2014/main" id="{B09F8C28-16F6-B046-EC71-64A57EAAD78C}"/>
              </a:ext>
            </a:extLst>
          </p:cNvPr>
          <p:cNvGraphicFramePr>
            <a:graphicFrameLocks noGrp="1"/>
          </p:cNvGraphicFramePr>
          <p:nvPr>
            <p:extLst>
              <p:ext uri="{D42A27DB-BD31-4B8C-83A1-F6EECF244321}">
                <p14:modId xmlns:p14="http://schemas.microsoft.com/office/powerpoint/2010/main" val="418359228"/>
              </p:ext>
            </p:extLst>
          </p:nvPr>
        </p:nvGraphicFramePr>
        <p:xfrm>
          <a:off x="1697149" y="6511382"/>
          <a:ext cx="13476701" cy="3409229"/>
        </p:xfrm>
        <a:graphic>
          <a:graphicData uri="http://schemas.openxmlformats.org/drawingml/2006/table">
            <a:tbl>
              <a:tblPr firstRow="1" bandRow="1">
                <a:tableStyleId>{D27102A9-8310-4765-A935-A1911B00CA55}</a:tableStyleId>
              </a:tblPr>
              <a:tblGrid>
                <a:gridCol w="1460169">
                  <a:extLst>
                    <a:ext uri="{9D8B030D-6E8A-4147-A177-3AD203B41FA5}">
                      <a16:colId xmlns:a16="http://schemas.microsoft.com/office/drawing/2014/main" val="1181324809"/>
                    </a:ext>
                  </a:extLst>
                </a:gridCol>
                <a:gridCol w="1490048">
                  <a:extLst>
                    <a:ext uri="{9D8B030D-6E8A-4147-A177-3AD203B41FA5}">
                      <a16:colId xmlns:a16="http://schemas.microsoft.com/office/drawing/2014/main" val="265809915"/>
                    </a:ext>
                  </a:extLst>
                </a:gridCol>
                <a:gridCol w="3265714">
                  <a:extLst>
                    <a:ext uri="{9D8B030D-6E8A-4147-A177-3AD203B41FA5}">
                      <a16:colId xmlns:a16="http://schemas.microsoft.com/office/drawing/2014/main" val="3035661314"/>
                    </a:ext>
                  </a:extLst>
                </a:gridCol>
                <a:gridCol w="1600200">
                  <a:extLst>
                    <a:ext uri="{9D8B030D-6E8A-4147-A177-3AD203B41FA5}">
                      <a16:colId xmlns:a16="http://schemas.microsoft.com/office/drawing/2014/main" val="2486729835"/>
                    </a:ext>
                  </a:extLst>
                </a:gridCol>
                <a:gridCol w="4419600">
                  <a:extLst>
                    <a:ext uri="{9D8B030D-6E8A-4147-A177-3AD203B41FA5}">
                      <a16:colId xmlns:a16="http://schemas.microsoft.com/office/drawing/2014/main" val="3297068136"/>
                    </a:ext>
                  </a:extLst>
                </a:gridCol>
                <a:gridCol w="1240970">
                  <a:extLst>
                    <a:ext uri="{9D8B030D-6E8A-4147-A177-3AD203B41FA5}">
                      <a16:colId xmlns:a16="http://schemas.microsoft.com/office/drawing/2014/main" val="3593747754"/>
                    </a:ext>
                  </a:extLst>
                </a:gridCol>
              </a:tblGrid>
              <a:tr h="456577">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16689">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28263">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416689">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651562">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494332">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pic>
        <p:nvPicPr>
          <p:cNvPr id="7" name="Picture 6">
            <a:extLst>
              <a:ext uri="{FF2B5EF4-FFF2-40B4-BE49-F238E27FC236}">
                <a16:creationId xmlns:a16="http://schemas.microsoft.com/office/drawing/2014/main" id="{B0579053-7C4A-C510-BEFE-348C0D12B501}"/>
              </a:ext>
            </a:extLst>
          </p:cNvPr>
          <p:cNvPicPr>
            <a:picLocks noChangeAspect="1"/>
          </p:cNvPicPr>
          <p:nvPr/>
        </p:nvPicPr>
        <p:blipFill>
          <a:blip r:embed="rId7"/>
          <a:stretch>
            <a:fillRect/>
          </a:stretch>
        </p:blipFill>
        <p:spPr>
          <a:xfrm>
            <a:off x="1092603" y="5153219"/>
            <a:ext cx="2892475" cy="781749"/>
          </a:xfrm>
          <a:prstGeom prst="rect">
            <a:avLst/>
          </a:prstGeom>
          <a:effectLst>
            <a:glow rad="228600">
              <a:schemeClr val="accent5">
                <a:satMod val="175000"/>
                <a:alpha val="40000"/>
              </a:schemeClr>
            </a:glow>
          </a:effectLst>
        </p:spPr>
      </p:pic>
      <p:pic>
        <p:nvPicPr>
          <p:cNvPr id="10" name="Picture 9">
            <a:extLst>
              <a:ext uri="{FF2B5EF4-FFF2-40B4-BE49-F238E27FC236}">
                <a16:creationId xmlns:a16="http://schemas.microsoft.com/office/drawing/2014/main" id="{A9082693-49D7-982D-919C-F85021A76758}"/>
              </a:ext>
            </a:extLst>
          </p:cNvPr>
          <p:cNvPicPr>
            <a:picLocks noChangeAspect="1"/>
          </p:cNvPicPr>
          <p:nvPr/>
        </p:nvPicPr>
        <p:blipFill>
          <a:blip r:embed="rId8"/>
          <a:srcRect l="9027" r="463" b="-2"/>
          <a:stretch>
            <a:fillRect/>
          </a:stretch>
        </p:blipFill>
        <p:spPr>
          <a:xfrm>
            <a:off x="724820" y="354581"/>
            <a:ext cx="3252777" cy="3128805"/>
          </a:xfrm>
          <a:prstGeom prst="rect">
            <a:avLst/>
          </a:prstGeom>
          <a:noFill/>
          <a:effectLst>
            <a:glow rad="228600">
              <a:schemeClr val="accent3">
                <a:satMod val="175000"/>
                <a:alpha val="40000"/>
              </a:schemeClr>
            </a:glow>
          </a:effectLst>
        </p:spPr>
      </p:pic>
    </p:spTree>
    <p:custDataLst>
      <p:tags r:id="rId1"/>
    </p:custDataLst>
    <p:extLst>
      <p:ext uri="{BB962C8B-B14F-4D97-AF65-F5344CB8AC3E}">
        <p14:creationId xmlns:p14="http://schemas.microsoft.com/office/powerpoint/2010/main" val="170923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030AB4-6F21-6722-2193-F89C2FE92241}"/>
              </a:ext>
            </a:extLst>
          </p:cNvPr>
          <p:cNvSpPr/>
          <p:nvPr/>
        </p:nvSpPr>
        <p:spPr>
          <a:xfrm>
            <a:off x="-116114" y="203203"/>
            <a:ext cx="6530166"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1235914" y="571523"/>
            <a:ext cx="13823436" cy="13265183"/>
          </a:xfrm>
          <a:prstGeom prst="rect">
            <a:avLst/>
          </a:prstGeom>
          <a:ln w="28575">
            <a:solidFill>
              <a:schemeClr val="tx1"/>
            </a:solidFill>
          </a:ln>
        </p:spPr>
      </p:pic>
      <p:sp>
        <p:nvSpPr>
          <p:cNvPr id="5" name="TextBox 4">
            <a:extLst>
              <a:ext uri="{FF2B5EF4-FFF2-40B4-BE49-F238E27FC236}">
                <a16:creationId xmlns:a16="http://schemas.microsoft.com/office/drawing/2014/main" id="{8F5AD419-7E00-E6F5-AAF6-D0B276EE6D2C}"/>
              </a:ext>
            </a:extLst>
          </p:cNvPr>
          <p:cNvSpPr txBox="1"/>
          <p:nvPr/>
        </p:nvSpPr>
        <p:spPr>
          <a:xfrm>
            <a:off x="-116114" y="-13252"/>
            <a:ext cx="17439861"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p>
            <a:pPr algn="l"/>
            <a:r>
              <a:rPr lang="en-US" sz="3200" b="1" dirty="0">
                <a:solidFill>
                  <a:schemeClr val="bg1"/>
                </a:solidFill>
              </a:rPr>
              <a:t>            www.mylegion.org</a:t>
            </a:r>
            <a:endParaRPr lang="en-US" sz="3200" b="1" dirty="0">
              <a:solidFill>
                <a:srgbClr val="FF0000"/>
              </a:solidFill>
            </a:endParaRPr>
          </a:p>
        </p:txBody>
      </p:sp>
      <p:pic>
        <p:nvPicPr>
          <p:cNvPr id="10" name="Picture 9">
            <a:extLst>
              <a:ext uri="{FF2B5EF4-FFF2-40B4-BE49-F238E27FC236}">
                <a16:creationId xmlns:a16="http://schemas.microsoft.com/office/drawing/2014/main" id="{A69B2052-7E21-C3AF-2697-A2905976C8FE}"/>
              </a:ext>
            </a:extLst>
          </p:cNvPr>
          <p:cNvPicPr>
            <a:picLocks noChangeAspect="1"/>
          </p:cNvPicPr>
          <p:nvPr/>
        </p:nvPicPr>
        <p:blipFill>
          <a:blip r:embed="rId4"/>
          <a:stretch>
            <a:fillRect/>
          </a:stretch>
        </p:blipFill>
        <p:spPr>
          <a:xfrm>
            <a:off x="12020280" y="939843"/>
            <a:ext cx="3741132" cy="901708"/>
          </a:xfrm>
          <a:prstGeom prst="rect">
            <a:avLst/>
          </a:prstGeom>
          <a:ln w="38100">
            <a:solidFill>
              <a:schemeClr val="tx1"/>
            </a:solidFill>
          </a:ln>
        </p:spPr>
      </p:pic>
    </p:spTree>
    <p:extLst>
      <p:ext uri="{BB962C8B-B14F-4D97-AF65-F5344CB8AC3E}">
        <p14:creationId xmlns:p14="http://schemas.microsoft.com/office/powerpoint/2010/main" val="331485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12C53-F5B8-981C-F7D5-ACFB614F125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945166CE-E193-B836-4A61-0EB25AD54720}"/>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E4E61FF7-2A12-224D-0BD5-6AA895D4AE65}"/>
              </a:ext>
            </a:extLst>
          </p:cNvPr>
          <p:cNvPicPr>
            <a:picLocks noChangeAspect="1"/>
          </p:cNvPicPr>
          <p:nvPr/>
        </p:nvPicPr>
        <p:blipFill>
          <a:blip r:embed="rId4"/>
          <a:stretch>
            <a:fillRect/>
          </a:stretch>
        </p:blipFill>
        <p:spPr>
          <a:xfrm>
            <a:off x="10757712" y="326879"/>
            <a:ext cx="5825256" cy="8999016"/>
          </a:xfrm>
          <a:prstGeom prst="rect">
            <a:avLst/>
          </a:prstGeom>
          <a:ln w="38100">
            <a:solidFill>
              <a:schemeClr val="accent1"/>
            </a:solidFill>
          </a:ln>
        </p:spPr>
      </p:pic>
      <p:sp>
        <p:nvSpPr>
          <p:cNvPr id="5" name="Arrow: Right 4">
            <a:extLst>
              <a:ext uri="{FF2B5EF4-FFF2-40B4-BE49-F238E27FC236}">
                <a16:creationId xmlns:a16="http://schemas.microsoft.com/office/drawing/2014/main" id="{B1A5306E-2BD0-8916-F133-85E8E6C41E18}"/>
              </a:ext>
            </a:extLst>
          </p:cNvPr>
          <p:cNvSpPr/>
          <p:nvPr/>
        </p:nvSpPr>
        <p:spPr>
          <a:xfrm>
            <a:off x="9038674" y="398137"/>
            <a:ext cx="1581763" cy="680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A5D685-C63C-DA4A-70AC-2B88C8EED6E0}"/>
              </a:ext>
            </a:extLst>
          </p:cNvPr>
          <p:cNvPicPr>
            <a:picLocks noChangeAspect="1"/>
          </p:cNvPicPr>
          <p:nvPr/>
        </p:nvPicPr>
        <p:blipFill>
          <a:blip r:embed="rId5"/>
          <a:stretch>
            <a:fillRect/>
          </a:stretch>
        </p:blipFill>
        <p:spPr>
          <a:xfrm>
            <a:off x="804840" y="243071"/>
            <a:ext cx="8096559" cy="3513601"/>
          </a:xfrm>
          <a:prstGeom prst="rect">
            <a:avLst/>
          </a:prstGeom>
          <a:ln w="38100">
            <a:solidFill>
              <a:schemeClr val="accent1"/>
            </a:solidFill>
          </a:ln>
        </p:spPr>
      </p:pic>
      <p:grpSp>
        <p:nvGrpSpPr>
          <p:cNvPr id="9" name="Group 8">
            <a:extLst>
              <a:ext uri="{FF2B5EF4-FFF2-40B4-BE49-F238E27FC236}">
                <a16:creationId xmlns:a16="http://schemas.microsoft.com/office/drawing/2014/main" id="{C7723CD7-1400-312C-72F6-B86A1CBE6035}"/>
              </a:ext>
            </a:extLst>
          </p:cNvPr>
          <p:cNvGrpSpPr/>
          <p:nvPr/>
        </p:nvGrpSpPr>
        <p:grpSpPr>
          <a:xfrm>
            <a:off x="10823376" y="487692"/>
            <a:ext cx="5693928" cy="8677390"/>
            <a:chOff x="-2042124" y="1078923"/>
            <a:chExt cx="5693928" cy="8677390"/>
          </a:xfrm>
        </p:grpSpPr>
        <p:pic>
          <p:nvPicPr>
            <p:cNvPr id="7" name="Picture 6">
              <a:extLst>
                <a:ext uri="{FF2B5EF4-FFF2-40B4-BE49-F238E27FC236}">
                  <a16:creationId xmlns:a16="http://schemas.microsoft.com/office/drawing/2014/main" id="{F30BCD30-AE76-EE19-B117-3523A6133321}"/>
                </a:ext>
              </a:extLst>
            </p:cNvPr>
            <p:cNvPicPr>
              <a:picLocks noChangeAspect="1"/>
            </p:cNvPicPr>
            <p:nvPr/>
          </p:nvPicPr>
          <p:blipFill>
            <a:blip r:embed="rId6"/>
            <a:stretch>
              <a:fillRect/>
            </a:stretch>
          </p:blipFill>
          <p:spPr>
            <a:xfrm>
              <a:off x="-2042124" y="1078923"/>
              <a:ext cx="5693928" cy="8677390"/>
            </a:xfrm>
            <a:prstGeom prst="rect">
              <a:avLst/>
            </a:prstGeom>
          </p:spPr>
        </p:pic>
        <p:sp>
          <p:nvSpPr>
            <p:cNvPr id="2" name="TextBox 1">
              <a:extLst>
                <a:ext uri="{FF2B5EF4-FFF2-40B4-BE49-F238E27FC236}">
                  <a16:creationId xmlns:a16="http://schemas.microsoft.com/office/drawing/2014/main" id="{25EB29BF-F2AB-D9B8-137B-51F41B63B817}"/>
                </a:ext>
              </a:extLst>
            </p:cNvPr>
            <p:cNvSpPr txBox="1"/>
            <p:nvPr/>
          </p:nvSpPr>
          <p:spPr>
            <a:xfrm>
              <a:off x="-9054" y="2202135"/>
              <a:ext cx="2919848" cy="276999"/>
            </a:xfrm>
            <a:prstGeom prst="rect">
              <a:avLst/>
            </a:prstGeom>
            <a:solidFill>
              <a:schemeClr val="accent2"/>
            </a:solidFill>
            <a:ln>
              <a:solidFill>
                <a:schemeClr val="tx2">
                  <a:lumMod val="60000"/>
                  <a:lumOff val="40000"/>
                </a:schemeClr>
              </a:solidFill>
            </a:ln>
          </p:spPr>
          <p:txBody>
            <a:bodyPr wrap="square" rtlCol="0">
              <a:spAutoFit/>
            </a:bodyPr>
            <a:lstStyle/>
            <a:p>
              <a:pPr algn="l"/>
              <a:r>
                <a:rPr lang="en-US" sz="1200" b="1" dirty="0"/>
                <a:t>Thomas</a:t>
              </a:r>
            </a:p>
          </p:txBody>
        </p:sp>
        <p:sp>
          <p:nvSpPr>
            <p:cNvPr id="4" name="TextBox 3">
              <a:extLst>
                <a:ext uri="{FF2B5EF4-FFF2-40B4-BE49-F238E27FC236}">
                  <a16:creationId xmlns:a16="http://schemas.microsoft.com/office/drawing/2014/main" id="{BC2A9BF0-95D8-7982-659A-3128C0EC8269}"/>
                </a:ext>
              </a:extLst>
            </p:cNvPr>
            <p:cNvSpPr txBox="1"/>
            <p:nvPr/>
          </p:nvSpPr>
          <p:spPr>
            <a:xfrm>
              <a:off x="-9054" y="2956417"/>
              <a:ext cx="2919848" cy="276999"/>
            </a:xfrm>
            <a:prstGeom prst="rect">
              <a:avLst/>
            </a:prstGeom>
            <a:solidFill>
              <a:schemeClr val="accent2"/>
            </a:solidFill>
            <a:ln>
              <a:solidFill>
                <a:schemeClr val="tx2">
                  <a:lumMod val="60000"/>
                  <a:lumOff val="40000"/>
                </a:schemeClr>
              </a:solidFill>
            </a:ln>
          </p:spPr>
          <p:txBody>
            <a:bodyPr wrap="square" rtlCol="0">
              <a:spAutoFit/>
            </a:bodyPr>
            <a:lstStyle/>
            <a:p>
              <a:pPr algn="l"/>
              <a:r>
                <a:rPr lang="en-US" sz="1200" b="1" dirty="0"/>
                <a:t>Coon</a:t>
              </a:r>
            </a:p>
          </p:txBody>
        </p:sp>
        <p:sp>
          <p:nvSpPr>
            <p:cNvPr id="6" name="TextBox 5">
              <a:extLst>
                <a:ext uri="{FF2B5EF4-FFF2-40B4-BE49-F238E27FC236}">
                  <a16:creationId xmlns:a16="http://schemas.microsoft.com/office/drawing/2014/main" id="{1B3FBEF2-86C8-F4AD-83D0-44A27225DB66}"/>
                </a:ext>
              </a:extLst>
            </p:cNvPr>
            <p:cNvSpPr txBox="1"/>
            <p:nvPr/>
          </p:nvSpPr>
          <p:spPr>
            <a:xfrm>
              <a:off x="132869" y="4158990"/>
              <a:ext cx="1018573" cy="138500"/>
            </a:xfrm>
            <a:prstGeom prst="rect">
              <a:avLst/>
            </a:prstGeom>
            <a:solidFill>
              <a:schemeClr val="accent2"/>
            </a:solidFill>
            <a:ln>
              <a:solidFill>
                <a:schemeClr val="bg1"/>
              </a:solidFill>
            </a:ln>
          </p:spPr>
          <p:txBody>
            <a:bodyPr wrap="square" rtlCol="0">
              <a:spAutoFit/>
            </a:bodyPr>
            <a:lstStyle/>
            <a:p>
              <a:pPr algn="l"/>
              <a:endParaRPr lang="en-US" sz="1200" b="1" dirty="0"/>
            </a:p>
          </p:txBody>
        </p:sp>
      </p:grpSp>
    </p:spTree>
    <p:custDataLst>
      <p:tags r:id="rId1"/>
    </p:custDataLst>
    <p:extLst>
      <p:ext uri="{BB962C8B-B14F-4D97-AF65-F5344CB8AC3E}">
        <p14:creationId xmlns:p14="http://schemas.microsoft.com/office/powerpoint/2010/main" val="167764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9FDB-4CAF-EC9E-5F44-8FA15B4677B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0319562F-E7D0-CA57-4958-DA0BFFC955C7}"/>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C4016A26-08C2-78AD-552F-60B2BB0C83AC}"/>
              </a:ext>
            </a:extLst>
          </p:cNvPr>
          <p:cNvPicPr>
            <a:picLocks noChangeAspect="1"/>
          </p:cNvPicPr>
          <p:nvPr/>
        </p:nvPicPr>
        <p:blipFill>
          <a:blip r:embed="rId4"/>
          <a:stretch>
            <a:fillRect/>
          </a:stretch>
        </p:blipFill>
        <p:spPr>
          <a:xfrm>
            <a:off x="1426464" y="-713232"/>
            <a:ext cx="13777817" cy="10095357"/>
          </a:xfrm>
          <a:prstGeom prst="rect">
            <a:avLst/>
          </a:prstGeom>
        </p:spPr>
      </p:pic>
      <p:sp>
        <p:nvSpPr>
          <p:cNvPr id="11" name="Rectangle 10">
            <a:extLst>
              <a:ext uri="{FF2B5EF4-FFF2-40B4-BE49-F238E27FC236}">
                <a16:creationId xmlns:a16="http://schemas.microsoft.com/office/drawing/2014/main" id="{E9EF8F25-662F-7285-76C7-D0CA6CF31C5A}"/>
              </a:ext>
            </a:extLst>
          </p:cNvPr>
          <p:cNvSpPr/>
          <p:nvPr/>
        </p:nvSpPr>
        <p:spPr>
          <a:xfrm>
            <a:off x="2296886" y="6879771"/>
            <a:ext cx="12907395" cy="2502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1702C533-04B0-F68B-B05A-76C9CA1E3D7F}"/>
              </a:ext>
            </a:extLst>
          </p:cNvPr>
          <p:cNvGraphicFramePr>
            <a:graphicFrameLocks noGrp="1"/>
          </p:cNvGraphicFramePr>
          <p:nvPr>
            <p:extLst>
              <p:ext uri="{D42A27DB-BD31-4B8C-83A1-F6EECF244321}">
                <p14:modId xmlns:p14="http://schemas.microsoft.com/office/powerpoint/2010/main" val="3501900897"/>
              </p:ext>
            </p:extLst>
          </p:nvPr>
        </p:nvGraphicFramePr>
        <p:xfrm>
          <a:off x="2187350" y="6878898"/>
          <a:ext cx="12984274" cy="3666872"/>
        </p:xfrm>
        <a:graphic>
          <a:graphicData uri="http://schemas.openxmlformats.org/drawingml/2006/table">
            <a:tbl>
              <a:tblPr firstRow="1" bandRow="1">
                <a:tableStyleId>{D27102A9-8310-4765-A935-A1911B00CA55}</a:tableStyleId>
              </a:tblPr>
              <a:tblGrid>
                <a:gridCol w="1077039">
                  <a:extLst>
                    <a:ext uri="{9D8B030D-6E8A-4147-A177-3AD203B41FA5}">
                      <a16:colId xmlns:a16="http://schemas.microsoft.com/office/drawing/2014/main" val="1181324809"/>
                    </a:ext>
                  </a:extLst>
                </a:gridCol>
                <a:gridCol w="1696638">
                  <a:extLst>
                    <a:ext uri="{9D8B030D-6E8A-4147-A177-3AD203B41FA5}">
                      <a16:colId xmlns:a16="http://schemas.microsoft.com/office/drawing/2014/main" val="265809915"/>
                    </a:ext>
                  </a:extLst>
                </a:gridCol>
                <a:gridCol w="2910609">
                  <a:extLst>
                    <a:ext uri="{9D8B030D-6E8A-4147-A177-3AD203B41FA5}">
                      <a16:colId xmlns:a16="http://schemas.microsoft.com/office/drawing/2014/main" val="3035661314"/>
                    </a:ext>
                  </a:extLst>
                </a:gridCol>
                <a:gridCol w="1439428">
                  <a:extLst>
                    <a:ext uri="{9D8B030D-6E8A-4147-A177-3AD203B41FA5}">
                      <a16:colId xmlns:a16="http://schemas.microsoft.com/office/drawing/2014/main" val="2486729835"/>
                    </a:ext>
                  </a:extLst>
                </a:gridCol>
                <a:gridCol w="4138357">
                  <a:extLst>
                    <a:ext uri="{9D8B030D-6E8A-4147-A177-3AD203B41FA5}">
                      <a16:colId xmlns:a16="http://schemas.microsoft.com/office/drawing/2014/main" val="3297068136"/>
                    </a:ext>
                  </a:extLst>
                </a:gridCol>
                <a:gridCol w="1722203">
                  <a:extLst>
                    <a:ext uri="{9D8B030D-6E8A-4147-A177-3AD203B41FA5}">
                      <a16:colId xmlns:a16="http://schemas.microsoft.com/office/drawing/2014/main" val="3593747754"/>
                    </a:ext>
                  </a:extLst>
                </a:gridCol>
              </a:tblGrid>
              <a:tr h="468959">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09566">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72177">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700370">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Coon,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478971">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91712">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2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2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200" b="0" i="0" u="none" strike="noStrike" kern="120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pic>
        <p:nvPicPr>
          <p:cNvPr id="16" name="Picture 15">
            <a:extLst>
              <a:ext uri="{FF2B5EF4-FFF2-40B4-BE49-F238E27FC236}">
                <a16:creationId xmlns:a16="http://schemas.microsoft.com/office/drawing/2014/main" id="{C1D01237-6BA6-74C1-A245-9B7C2DE656FC}"/>
              </a:ext>
            </a:extLst>
          </p:cNvPr>
          <p:cNvPicPr>
            <a:picLocks noChangeAspect="1"/>
          </p:cNvPicPr>
          <p:nvPr/>
        </p:nvPicPr>
        <p:blipFill>
          <a:blip r:embed="rId5"/>
          <a:stretch>
            <a:fillRect/>
          </a:stretch>
        </p:blipFill>
        <p:spPr>
          <a:xfrm>
            <a:off x="1584135" y="207263"/>
            <a:ext cx="8729965" cy="2751837"/>
          </a:xfrm>
          <a:prstGeom prst="rect">
            <a:avLst/>
          </a:prstGeom>
        </p:spPr>
      </p:pic>
      <p:sp>
        <p:nvSpPr>
          <p:cNvPr id="2" name="Arrow: Left 1">
            <a:extLst>
              <a:ext uri="{FF2B5EF4-FFF2-40B4-BE49-F238E27FC236}">
                <a16:creationId xmlns:a16="http://schemas.microsoft.com/office/drawing/2014/main" id="{12232296-9668-B393-A8E1-B2D49D2BF684}"/>
              </a:ext>
            </a:extLst>
          </p:cNvPr>
          <p:cNvSpPr/>
          <p:nvPr/>
        </p:nvSpPr>
        <p:spPr>
          <a:xfrm>
            <a:off x="9317411" y="504497"/>
            <a:ext cx="756744" cy="5675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280FA6E-43A9-947F-44BC-776E7F166321}"/>
              </a:ext>
            </a:extLst>
          </p:cNvPr>
          <p:cNvGrpSpPr/>
          <p:nvPr/>
        </p:nvGrpSpPr>
        <p:grpSpPr>
          <a:xfrm>
            <a:off x="285997" y="7735086"/>
            <a:ext cx="1956121" cy="1263512"/>
            <a:chOff x="261134" y="6910086"/>
            <a:chExt cx="1956121" cy="1263512"/>
          </a:xfrm>
        </p:grpSpPr>
        <p:sp>
          <p:nvSpPr>
            <p:cNvPr id="7" name="Arrow: Right 6">
              <a:extLst>
                <a:ext uri="{FF2B5EF4-FFF2-40B4-BE49-F238E27FC236}">
                  <a16:creationId xmlns:a16="http://schemas.microsoft.com/office/drawing/2014/main" id="{3948797B-EA32-DAF9-0AC1-6577CEF5602C}"/>
                </a:ext>
              </a:extLst>
            </p:cNvPr>
            <p:cNvSpPr/>
            <p:nvPr/>
          </p:nvSpPr>
          <p:spPr>
            <a:xfrm>
              <a:off x="261134" y="6910086"/>
              <a:ext cx="1256346" cy="12635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8F2961-45B7-5A3D-7DFF-1D223FCFACE1}"/>
                </a:ext>
              </a:extLst>
            </p:cNvPr>
            <p:cNvSpPr txBox="1"/>
            <p:nvPr/>
          </p:nvSpPr>
          <p:spPr>
            <a:xfrm>
              <a:off x="261134" y="7249454"/>
              <a:ext cx="1956121" cy="584775"/>
            </a:xfrm>
            <a:prstGeom prst="rect">
              <a:avLst/>
            </a:prstGeom>
            <a:noFill/>
          </p:spPr>
          <p:txBody>
            <a:bodyPr wrap="square" rtlCol="0">
              <a:spAutoFit/>
            </a:bodyPr>
            <a:lstStyle/>
            <a:p>
              <a:pPr algn="l"/>
              <a:r>
                <a:rPr lang="en-US" b="1" dirty="0">
                  <a:solidFill>
                    <a:schemeClr val="bg1"/>
                  </a:solidFill>
                </a:rPr>
                <a:t>New</a:t>
              </a:r>
            </a:p>
            <a:p>
              <a:pPr algn="l"/>
              <a:r>
                <a:rPr lang="en-US" b="1" dirty="0">
                  <a:solidFill>
                    <a:schemeClr val="bg1"/>
                  </a:solidFill>
                </a:rPr>
                <a:t>Member</a:t>
              </a:r>
            </a:p>
          </p:txBody>
        </p:sp>
      </p:grpSp>
      <p:sp>
        <p:nvSpPr>
          <p:cNvPr id="9" name="Rectangle 8">
            <a:extLst>
              <a:ext uri="{FF2B5EF4-FFF2-40B4-BE49-F238E27FC236}">
                <a16:creationId xmlns:a16="http://schemas.microsoft.com/office/drawing/2014/main" id="{6021EDF6-5F52-908C-600C-8CC3205F099F}"/>
              </a:ext>
            </a:extLst>
          </p:cNvPr>
          <p:cNvSpPr/>
          <p:nvPr/>
        </p:nvSpPr>
        <p:spPr>
          <a:xfrm>
            <a:off x="1584135" y="2466741"/>
            <a:ext cx="7883956" cy="567558"/>
          </a:xfrm>
          <a:prstGeom prst="rect">
            <a:avLst/>
          </a:prstGeom>
          <a:noFill/>
          <a:ln>
            <a:solidFill>
              <a:srgbClr val="C00000"/>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144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A6113-BB63-BA9B-9EB6-AC402206576A}"/>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1103E646-D890-B5D5-F3CB-57230C8C3416}"/>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EFEE958E-61A9-CE62-0682-15DC4AB7827F}"/>
              </a:ext>
            </a:extLst>
          </p:cNvPr>
          <p:cNvPicPr>
            <a:picLocks noChangeAspect="1"/>
          </p:cNvPicPr>
          <p:nvPr/>
        </p:nvPicPr>
        <p:blipFill>
          <a:blip r:embed="rId4"/>
          <a:stretch>
            <a:fillRect/>
          </a:stretch>
        </p:blipFill>
        <p:spPr>
          <a:xfrm>
            <a:off x="10757712" y="326879"/>
            <a:ext cx="5825256" cy="8999016"/>
          </a:xfrm>
          <a:prstGeom prst="rect">
            <a:avLst/>
          </a:prstGeom>
          <a:ln w="38100">
            <a:solidFill>
              <a:schemeClr val="accent1"/>
            </a:solidFill>
          </a:ln>
        </p:spPr>
      </p:pic>
      <p:pic>
        <p:nvPicPr>
          <p:cNvPr id="9" name="Picture 8">
            <a:extLst>
              <a:ext uri="{FF2B5EF4-FFF2-40B4-BE49-F238E27FC236}">
                <a16:creationId xmlns:a16="http://schemas.microsoft.com/office/drawing/2014/main" id="{CDB72754-ADD9-3CDD-37BE-42CAF0EB6170}"/>
              </a:ext>
            </a:extLst>
          </p:cNvPr>
          <p:cNvPicPr>
            <a:picLocks noChangeAspect="1"/>
          </p:cNvPicPr>
          <p:nvPr/>
        </p:nvPicPr>
        <p:blipFill>
          <a:blip r:embed="rId5"/>
          <a:stretch>
            <a:fillRect/>
          </a:stretch>
        </p:blipFill>
        <p:spPr>
          <a:xfrm>
            <a:off x="962559" y="1622220"/>
            <a:ext cx="8215715" cy="1087374"/>
          </a:xfrm>
          <a:prstGeom prst="rect">
            <a:avLst/>
          </a:prstGeom>
          <a:effectLst>
            <a:glow rad="228600">
              <a:schemeClr val="accent4">
                <a:satMod val="175000"/>
                <a:alpha val="40000"/>
              </a:schemeClr>
            </a:glow>
          </a:effectLst>
        </p:spPr>
      </p:pic>
      <p:sp>
        <p:nvSpPr>
          <p:cNvPr id="10" name="TextBox 9">
            <a:extLst>
              <a:ext uri="{FF2B5EF4-FFF2-40B4-BE49-F238E27FC236}">
                <a16:creationId xmlns:a16="http://schemas.microsoft.com/office/drawing/2014/main" id="{8080729A-217D-CC45-03BE-33BE663C775E}"/>
              </a:ext>
            </a:extLst>
          </p:cNvPr>
          <p:cNvSpPr txBox="1"/>
          <p:nvPr/>
        </p:nvSpPr>
        <p:spPr>
          <a:xfrm>
            <a:off x="352328" y="3107085"/>
            <a:ext cx="9648223" cy="3539430"/>
          </a:xfrm>
          <a:prstGeom prst="rect">
            <a:avLst/>
          </a:prstGeom>
          <a:noFill/>
        </p:spPr>
        <p:txBody>
          <a:bodyPr wrap="square" rtlCol="0">
            <a:spAutoFit/>
          </a:bodyPr>
          <a:lstStyle/>
          <a:p>
            <a:pPr marL="285750" indent="-285750" algn="l">
              <a:buFont typeface="Wingdings" panose="05000000000000000000" pitchFamily="2" charset="2"/>
              <a:buChar char="Ø"/>
            </a:pPr>
            <a:r>
              <a:rPr lang="en-US" sz="3200" dirty="0">
                <a:solidFill>
                  <a:schemeClr val="tx1"/>
                </a:solidFill>
              </a:rPr>
              <a:t>Member is expired, and no renewal order exists.</a:t>
            </a:r>
          </a:p>
          <a:p>
            <a:pPr algn="l"/>
            <a:endParaRPr lang="en-US" sz="3200" dirty="0">
              <a:solidFill>
                <a:schemeClr val="tx1"/>
              </a:solidFill>
            </a:endParaRPr>
          </a:p>
          <a:p>
            <a:pPr marL="285750" indent="-285750" algn="l">
              <a:buFont typeface="Wingdings" panose="05000000000000000000" pitchFamily="2" charset="2"/>
              <a:buChar char="Ø"/>
            </a:pPr>
            <a:r>
              <a:rPr lang="en-US" sz="3200" dirty="0">
                <a:solidFill>
                  <a:schemeClr val="tx1"/>
                </a:solidFill>
              </a:rPr>
              <a:t>New member created a MyLegion account prior to joining.</a:t>
            </a:r>
          </a:p>
          <a:p>
            <a:pPr algn="l"/>
            <a:endParaRPr lang="en-US" sz="3200" dirty="0">
              <a:solidFill>
                <a:schemeClr val="tx1"/>
              </a:solidFill>
            </a:endParaRPr>
          </a:p>
          <a:p>
            <a:pPr marL="285750" indent="-285750" algn="l">
              <a:buFont typeface="Wingdings" panose="05000000000000000000" pitchFamily="2" charset="2"/>
              <a:buChar char="Ø"/>
            </a:pPr>
            <a:r>
              <a:rPr lang="en-US" sz="3200" dirty="0">
                <a:solidFill>
                  <a:schemeClr val="tx1"/>
                </a:solidFill>
              </a:rPr>
              <a:t>New member has existing membership. (LGN/SAL)</a:t>
            </a:r>
          </a:p>
        </p:txBody>
      </p:sp>
      <p:sp>
        <p:nvSpPr>
          <p:cNvPr id="2" name="Rectangle 1">
            <a:extLst>
              <a:ext uri="{FF2B5EF4-FFF2-40B4-BE49-F238E27FC236}">
                <a16:creationId xmlns:a16="http://schemas.microsoft.com/office/drawing/2014/main" id="{0E42CE66-6326-8CD2-94F5-F2EC0ED71D1E}"/>
              </a:ext>
            </a:extLst>
          </p:cNvPr>
          <p:cNvSpPr/>
          <p:nvPr/>
        </p:nvSpPr>
        <p:spPr>
          <a:xfrm>
            <a:off x="1931466" y="6994096"/>
            <a:ext cx="5667371" cy="2055437"/>
          </a:xfrm>
          <a:prstGeom prst="rect">
            <a:avLst/>
          </a:prstGeom>
          <a:ln>
            <a:solidFill>
              <a:schemeClr val="tx2">
                <a:lumMod val="50000"/>
              </a:schemeClr>
            </a:solidFill>
          </a:ln>
          <a:scene3d>
            <a:camera prst="orthographicFront"/>
            <a:lightRig rig="threePt" dir="t"/>
          </a:scene3d>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69850" h="38100" prst="cross"/>
            </a:sp3d>
          </a:bodyPr>
          <a:lstStyle/>
          <a:p>
            <a:r>
              <a:rPr lang="en-US" sz="2800" b="1" dirty="0">
                <a:solidFill>
                  <a:srgbClr val="FFFFFF"/>
                </a:solidFill>
              </a:rPr>
              <a:t>Capture ID#, return to batch and enter as “current or former member” to create a current renewal order.</a:t>
            </a:r>
          </a:p>
        </p:txBody>
      </p:sp>
      <p:sp>
        <p:nvSpPr>
          <p:cNvPr id="4" name="TextBox 3">
            <a:extLst>
              <a:ext uri="{FF2B5EF4-FFF2-40B4-BE49-F238E27FC236}">
                <a16:creationId xmlns:a16="http://schemas.microsoft.com/office/drawing/2014/main" id="{14B8DBCC-12A3-17FE-BB50-2670F52161BD}"/>
              </a:ext>
            </a:extLst>
          </p:cNvPr>
          <p:cNvSpPr txBox="1"/>
          <p:nvPr/>
        </p:nvSpPr>
        <p:spPr>
          <a:xfrm>
            <a:off x="962559" y="282462"/>
            <a:ext cx="8215716" cy="923330"/>
          </a:xfrm>
          <a:prstGeom prst="rect">
            <a:avLst/>
          </a:prstGeom>
          <a:noFill/>
        </p:spPr>
        <p:txBody>
          <a:bodyPr wrap="square" rtlCol="0">
            <a:spAutoFit/>
          </a:bodyPr>
          <a:lstStyle/>
          <a:p>
            <a:r>
              <a:rPr lang="en-US" sz="5400" dirty="0"/>
              <a:t>Add Member Error</a:t>
            </a:r>
          </a:p>
        </p:txBody>
      </p:sp>
    </p:spTree>
    <p:custDataLst>
      <p:tags r:id="rId1"/>
    </p:custDataLst>
    <p:extLst>
      <p:ext uri="{BB962C8B-B14F-4D97-AF65-F5344CB8AC3E}">
        <p14:creationId xmlns:p14="http://schemas.microsoft.com/office/powerpoint/2010/main" val="302395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wipe(up)">
                                      <p:cBhvr>
                                        <p:cTn id="11" dur="1000"/>
                                        <p:tgtEl>
                                          <p:spTgt spid="10">
                                            <p:txEl>
                                              <p:pRg st="2" end="2"/>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wipe(up)">
                                      <p:cBhvr>
                                        <p:cTn id="15" dur="1000"/>
                                        <p:tgtEl>
                                          <p:spTgt spid="10">
                                            <p:txEl>
                                              <p:pRg st="4" end="4"/>
                                            </p:txEl>
                                          </p:spTgt>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E2F21-AEA8-4E9C-BE28-1B6893EFD50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975C9DC1-8882-13A1-44A4-205AACDDAB86}"/>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7F97C7D3-1139-DDE0-0BFD-C6D509BB1017}"/>
              </a:ext>
            </a:extLst>
          </p:cNvPr>
          <p:cNvPicPr>
            <a:picLocks noChangeAspect="1"/>
          </p:cNvPicPr>
          <p:nvPr/>
        </p:nvPicPr>
        <p:blipFill>
          <a:blip r:embed="rId4"/>
          <a:stretch>
            <a:fillRect/>
          </a:stretch>
        </p:blipFill>
        <p:spPr>
          <a:xfrm>
            <a:off x="1426464" y="-713232"/>
            <a:ext cx="13777817" cy="10095357"/>
          </a:xfrm>
          <a:prstGeom prst="rect">
            <a:avLst/>
          </a:prstGeom>
        </p:spPr>
      </p:pic>
      <p:sp>
        <p:nvSpPr>
          <p:cNvPr id="11" name="Rectangle 10">
            <a:extLst>
              <a:ext uri="{FF2B5EF4-FFF2-40B4-BE49-F238E27FC236}">
                <a16:creationId xmlns:a16="http://schemas.microsoft.com/office/drawing/2014/main" id="{57D6EE5D-04ED-6B5C-10CA-77ECB44497A8}"/>
              </a:ext>
            </a:extLst>
          </p:cNvPr>
          <p:cNvSpPr/>
          <p:nvPr/>
        </p:nvSpPr>
        <p:spPr>
          <a:xfrm>
            <a:off x="2296886" y="6879771"/>
            <a:ext cx="12907395" cy="2502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2646D301-E19B-F399-2175-5089C6C07D45}"/>
              </a:ext>
            </a:extLst>
          </p:cNvPr>
          <p:cNvGraphicFramePr>
            <a:graphicFrameLocks noGrp="1"/>
          </p:cNvGraphicFramePr>
          <p:nvPr>
            <p:extLst>
              <p:ext uri="{D42A27DB-BD31-4B8C-83A1-F6EECF244321}">
                <p14:modId xmlns:p14="http://schemas.microsoft.com/office/powerpoint/2010/main" val="3875870138"/>
              </p:ext>
            </p:extLst>
          </p:nvPr>
        </p:nvGraphicFramePr>
        <p:xfrm>
          <a:off x="2187350" y="6878898"/>
          <a:ext cx="12984274" cy="3666872"/>
        </p:xfrm>
        <a:graphic>
          <a:graphicData uri="http://schemas.openxmlformats.org/drawingml/2006/table">
            <a:tbl>
              <a:tblPr firstRow="1" bandRow="1">
                <a:tableStyleId>{D27102A9-8310-4765-A935-A1911B00CA55}</a:tableStyleId>
              </a:tblPr>
              <a:tblGrid>
                <a:gridCol w="1077039">
                  <a:extLst>
                    <a:ext uri="{9D8B030D-6E8A-4147-A177-3AD203B41FA5}">
                      <a16:colId xmlns:a16="http://schemas.microsoft.com/office/drawing/2014/main" val="1181324809"/>
                    </a:ext>
                  </a:extLst>
                </a:gridCol>
                <a:gridCol w="1696638">
                  <a:extLst>
                    <a:ext uri="{9D8B030D-6E8A-4147-A177-3AD203B41FA5}">
                      <a16:colId xmlns:a16="http://schemas.microsoft.com/office/drawing/2014/main" val="265809915"/>
                    </a:ext>
                  </a:extLst>
                </a:gridCol>
                <a:gridCol w="2910609">
                  <a:extLst>
                    <a:ext uri="{9D8B030D-6E8A-4147-A177-3AD203B41FA5}">
                      <a16:colId xmlns:a16="http://schemas.microsoft.com/office/drawing/2014/main" val="3035661314"/>
                    </a:ext>
                  </a:extLst>
                </a:gridCol>
                <a:gridCol w="1439428">
                  <a:extLst>
                    <a:ext uri="{9D8B030D-6E8A-4147-A177-3AD203B41FA5}">
                      <a16:colId xmlns:a16="http://schemas.microsoft.com/office/drawing/2014/main" val="2486729835"/>
                    </a:ext>
                  </a:extLst>
                </a:gridCol>
                <a:gridCol w="4138357">
                  <a:extLst>
                    <a:ext uri="{9D8B030D-6E8A-4147-A177-3AD203B41FA5}">
                      <a16:colId xmlns:a16="http://schemas.microsoft.com/office/drawing/2014/main" val="3297068136"/>
                    </a:ext>
                  </a:extLst>
                </a:gridCol>
                <a:gridCol w="1722203">
                  <a:extLst>
                    <a:ext uri="{9D8B030D-6E8A-4147-A177-3AD203B41FA5}">
                      <a16:colId xmlns:a16="http://schemas.microsoft.com/office/drawing/2014/main" val="3593747754"/>
                    </a:ext>
                  </a:extLst>
                </a:gridCol>
              </a:tblGrid>
              <a:tr h="468959">
                <a:tc>
                  <a:txBody>
                    <a:bodyPr/>
                    <a:lstStyle/>
                    <a:p>
                      <a:pPr algn="l" rtl="0" fontAlgn="t"/>
                      <a:r>
                        <a:rPr lang="en-US" sz="12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409566">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472177">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700370">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Coon,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478971">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91712">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2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200" b="0" i="0" u="none" strike="noStrike">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200" b="0" i="0" u="none" strike="noStrike" kern="120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bl>
          </a:graphicData>
        </a:graphic>
      </p:graphicFrame>
      <p:pic>
        <p:nvPicPr>
          <p:cNvPr id="16" name="Picture 15">
            <a:extLst>
              <a:ext uri="{FF2B5EF4-FFF2-40B4-BE49-F238E27FC236}">
                <a16:creationId xmlns:a16="http://schemas.microsoft.com/office/drawing/2014/main" id="{85FDB4A0-061B-776F-359C-0F65F1DC81B0}"/>
              </a:ext>
            </a:extLst>
          </p:cNvPr>
          <p:cNvPicPr>
            <a:picLocks noChangeAspect="1"/>
          </p:cNvPicPr>
          <p:nvPr/>
        </p:nvPicPr>
        <p:blipFill>
          <a:blip r:embed="rId5"/>
          <a:stretch>
            <a:fillRect/>
          </a:stretch>
        </p:blipFill>
        <p:spPr>
          <a:xfrm>
            <a:off x="1584135" y="207263"/>
            <a:ext cx="8729965" cy="2751837"/>
          </a:xfrm>
          <a:prstGeom prst="rect">
            <a:avLst/>
          </a:prstGeom>
        </p:spPr>
      </p:pic>
      <p:pic>
        <p:nvPicPr>
          <p:cNvPr id="4" name="Picture 3">
            <a:extLst>
              <a:ext uri="{FF2B5EF4-FFF2-40B4-BE49-F238E27FC236}">
                <a16:creationId xmlns:a16="http://schemas.microsoft.com/office/drawing/2014/main" id="{6BEBCB31-253B-DC83-56CD-7BD888763C40}"/>
              </a:ext>
            </a:extLst>
          </p:cNvPr>
          <p:cNvPicPr>
            <a:picLocks noChangeAspect="1"/>
          </p:cNvPicPr>
          <p:nvPr/>
        </p:nvPicPr>
        <p:blipFill>
          <a:blip r:embed="rId6"/>
          <a:stretch>
            <a:fillRect/>
          </a:stretch>
        </p:blipFill>
        <p:spPr>
          <a:xfrm>
            <a:off x="1757755" y="5322437"/>
            <a:ext cx="2906842" cy="785632"/>
          </a:xfrm>
          <a:prstGeom prst="rect">
            <a:avLst/>
          </a:prstGeom>
          <a:effectLst>
            <a:glow rad="228600">
              <a:schemeClr val="accent5">
                <a:satMod val="175000"/>
                <a:alpha val="40000"/>
              </a:schemeClr>
            </a:glow>
          </a:effectLst>
        </p:spPr>
      </p:pic>
      <p:grpSp>
        <p:nvGrpSpPr>
          <p:cNvPr id="5" name="Group 4">
            <a:extLst>
              <a:ext uri="{FF2B5EF4-FFF2-40B4-BE49-F238E27FC236}">
                <a16:creationId xmlns:a16="http://schemas.microsoft.com/office/drawing/2014/main" id="{ACB6D77D-3A98-209B-3151-E6F4B91C1EDC}"/>
              </a:ext>
            </a:extLst>
          </p:cNvPr>
          <p:cNvGrpSpPr/>
          <p:nvPr/>
        </p:nvGrpSpPr>
        <p:grpSpPr>
          <a:xfrm>
            <a:off x="632175" y="1386758"/>
            <a:ext cx="12483390" cy="2492837"/>
            <a:chOff x="632175" y="1386758"/>
            <a:chExt cx="12483390" cy="2492837"/>
          </a:xfrm>
        </p:grpSpPr>
        <p:pic>
          <p:nvPicPr>
            <p:cNvPr id="10" name="Picture 9">
              <a:extLst>
                <a:ext uri="{FF2B5EF4-FFF2-40B4-BE49-F238E27FC236}">
                  <a16:creationId xmlns:a16="http://schemas.microsoft.com/office/drawing/2014/main" id="{5DE9C7D7-AA9A-B674-4F2F-C1636117EE8E}"/>
                </a:ext>
              </a:extLst>
            </p:cNvPr>
            <p:cNvPicPr>
              <a:picLocks noChangeAspect="1"/>
            </p:cNvPicPr>
            <p:nvPr/>
          </p:nvPicPr>
          <p:blipFill>
            <a:blip r:embed="rId7"/>
            <a:stretch>
              <a:fillRect/>
            </a:stretch>
          </p:blipFill>
          <p:spPr>
            <a:xfrm>
              <a:off x="632175" y="1386758"/>
              <a:ext cx="3626815" cy="2492837"/>
            </a:xfrm>
            <a:prstGeom prst="rect">
              <a:avLst/>
            </a:prstGeom>
            <a:effectLst>
              <a:glow rad="228600">
                <a:schemeClr val="accent3">
                  <a:satMod val="175000"/>
                  <a:alpha val="40000"/>
                </a:schemeClr>
              </a:glow>
            </a:effectLst>
          </p:spPr>
        </p:pic>
        <p:sp>
          <p:nvSpPr>
            <p:cNvPr id="2" name="Rectangle 1">
              <a:extLst>
                <a:ext uri="{FF2B5EF4-FFF2-40B4-BE49-F238E27FC236}">
                  <a16:creationId xmlns:a16="http://schemas.microsoft.com/office/drawing/2014/main" id="{400E75C4-E818-4855-FDC1-74CD67AD5661}"/>
                </a:ext>
              </a:extLst>
            </p:cNvPr>
            <p:cNvSpPr/>
            <p:nvPr/>
          </p:nvSpPr>
          <p:spPr>
            <a:xfrm>
              <a:off x="4385600" y="2008895"/>
              <a:ext cx="8729965" cy="1353643"/>
            </a:xfrm>
            <a:prstGeom prst="rect">
              <a:avLst/>
            </a:prstGeom>
            <a:ln>
              <a:solidFill>
                <a:schemeClr val="tx2">
                  <a:lumMod val="50000"/>
                </a:schemeClr>
              </a:solidFill>
            </a:ln>
            <a:scene3d>
              <a:camera prst="orthographic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69850" h="38100" prst="cross"/>
              </a:sp3d>
            </a:bodyPr>
            <a:lstStyle/>
            <a:p>
              <a:r>
                <a:rPr lang="en-US" sz="2800" b="1" dirty="0"/>
                <a:t>Transfer must include payment.  Paid member transfers are reported using Member Data Form.</a:t>
              </a:r>
            </a:p>
          </p:txBody>
        </p:sp>
      </p:grpSp>
    </p:spTree>
    <p:custDataLst>
      <p:tags r:id="rId1"/>
    </p:custDataLst>
    <p:extLst>
      <p:ext uri="{BB962C8B-B14F-4D97-AF65-F5344CB8AC3E}">
        <p14:creationId xmlns:p14="http://schemas.microsoft.com/office/powerpoint/2010/main" val="263395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 fill="hold"/>
                                        <p:tgtEl>
                                          <p:spTgt spid="5"/>
                                        </p:tgtEl>
                                        <p:attrNameLst>
                                          <p:attrName>ppt_w</p:attrName>
                                        </p:attrNameLst>
                                      </p:cBhvr>
                                      <p:tavLst>
                                        <p:tav tm="0">
                                          <p:val>
                                            <p:fltVal val="0"/>
                                          </p:val>
                                        </p:tav>
                                        <p:tav tm="100000">
                                          <p:val>
                                            <p:strVal val="#ppt_w"/>
                                          </p:val>
                                        </p:tav>
                                      </p:tavLst>
                                    </p:anim>
                                    <p:anim calcmode="lin" valueType="num">
                                      <p:cBhvr>
                                        <p:cTn id="13" dur="10" fill="hold"/>
                                        <p:tgtEl>
                                          <p:spTgt spid="5"/>
                                        </p:tgtEl>
                                        <p:attrNameLst>
                                          <p:attrName>ppt_h</p:attrName>
                                        </p:attrNameLst>
                                      </p:cBhvr>
                                      <p:tavLst>
                                        <p:tav tm="0">
                                          <p:val>
                                            <p:fltVal val="0"/>
                                          </p:val>
                                        </p:tav>
                                        <p:tav tm="100000">
                                          <p:val>
                                            <p:strVal val="#ppt_h"/>
                                          </p:val>
                                        </p:tav>
                                      </p:tavLst>
                                    </p:anim>
                                    <p:animEffect transition="in" filter="fade">
                                      <p:cBhvr>
                                        <p:cTn id="14" dur="1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26FA-1E4B-2315-6A47-8D1F78EB084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0735B1CD-B877-5B21-3101-8476222FEFB5}"/>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6" name="Picture 5">
            <a:extLst>
              <a:ext uri="{FF2B5EF4-FFF2-40B4-BE49-F238E27FC236}">
                <a16:creationId xmlns:a16="http://schemas.microsoft.com/office/drawing/2014/main" id="{E9ECDE17-D7BC-A8A9-20E0-58D42366E1F4}"/>
              </a:ext>
            </a:extLst>
          </p:cNvPr>
          <p:cNvPicPr>
            <a:picLocks noChangeAspect="1"/>
          </p:cNvPicPr>
          <p:nvPr/>
        </p:nvPicPr>
        <p:blipFill>
          <a:blip r:embed="rId4"/>
          <a:stretch>
            <a:fillRect/>
          </a:stretch>
        </p:blipFill>
        <p:spPr>
          <a:xfrm>
            <a:off x="547584" y="282462"/>
            <a:ext cx="7801885" cy="3982212"/>
          </a:xfrm>
          <a:prstGeom prst="rect">
            <a:avLst/>
          </a:prstGeom>
          <a:ln w="38100">
            <a:solidFill>
              <a:schemeClr val="accent1"/>
            </a:solidFill>
          </a:ln>
        </p:spPr>
      </p:pic>
      <p:pic>
        <p:nvPicPr>
          <p:cNvPr id="3" name="Picture 2">
            <a:extLst>
              <a:ext uri="{FF2B5EF4-FFF2-40B4-BE49-F238E27FC236}">
                <a16:creationId xmlns:a16="http://schemas.microsoft.com/office/drawing/2014/main" id="{43603AA7-51C6-18C0-4B7C-B9CE5016303A}"/>
              </a:ext>
            </a:extLst>
          </p:cNvPr>
          <p:cNvPicPr>
            <a:picLocks noChangeAspect="1"/>
          </p:cNvPicPr>
          <p:nvPr/>
        </p:nvPicPr>
        <p:blipFill>
          <a:blip r:embed="rId5"/>
          <a:stretch>
            <a:fillRect/>
          </a:stretch>
        </p:blipFill>
        <p:spPr>
          <a:xfrm>
            <a:off x="547583" y="5187696"/>
            <a:ext cx="7801885" cy="3540778"/>
          </a:xfrm>
          <a:prstGeom prst="rect">
            <a:avLst/>
          </a:prstGeom>
          <a:ln w="28575">
            <a:solidFill>
              <a:schemeClr val="accent1"/>
            </a:solidFill>
          </a:ln>
        </p:spPr>
      </p:pic>
      <p:sp>
        <p:nvSpPr>
          <p:cNvPr id="7" name="Arrow: Down 6">
            <a:extLst>
              <a:ext uri="{FF2B5EF4-FFF2-40B4-BE49-F238E27FC236}">
                <a16:creationId xmlns:a16="http://schemas.microsoft.com/office/drawing/2014/main" id="{EDBEA342-FBD1-92E9-959F-D69D49FD0A92}"/>
              </a:ext>
            </a:extLst>
          </p:cNvPr>
          <p:cNvSpPr/>
          <p:nvPr/>
        </p:nvSpPr>
        <p:spPr>
          <a:xfrm>
            <a:off x="3950208" y="4370832"/>
            <a:ext cx="658368" cy="7132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A0C8C2B-AAB1-118F-C1CC-4266BE669206}"/>
              </a:ext>
            </a:extLst>
          </p:cNvPr>
          <p:cNvSpPr/>
          <p:nvPr/>
        </p:nvSpPr>
        <p:spPr>
          <a:xfrm>
            <a:off x="8857404" y="6291072"/>
            <a:ext cx="1022509" cy="9326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D674911-86C5-2CC3-9621-2DA07C4C5B53}"/>
              </a:ext>
            </a:extLst>
          </p:cNvPr>
          <p:cNvSpPr/>
          <p:nvPr/>
        </p:nvSpPr>
        <p:spPr>
          <a:xfrm>
            <a:off x="786175" y="1762624"/>
            <a:ext cx="3822401" cy="567558"/>
          </a:xfrm>
          <a:prstGeom prst="rect">
            <a:avLst/>
          </a:prstGeom>
          <a:noFill/>
          <a:ln>
            <a:solidFill>
              <a:srgbClr val="C00000"/>
            </a:solidFill>
          </a:ln>
          <a:effectLst>
            <a:glow rad="228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E0824-FD9F-CFA7-ED71-2DB69DBA7B3A}"/>
              </a:ext>
            </a:extLst>
          </p:cNvPr>
          <p:cNvGrpSpPr/>
          <p:nvPr/>
        </p:nvGrpSpPr>
        <p:grpSpPr>
          <a:xfrm>
            <a:off x="10200576" y="191960"/>
            <a:ext cx="5769060" cy="9369680"/>
            <a:chOff x="10200576" y="191960"/>
            <a:chExt cx="5769060" cy="9369680"/>
          </a:xfrm>
        </p:grpSpPr>
        <p:grpSp>
          <p:nvGrpSpPr>
            <p:cNvPr id="10" name="Group 9">
              <a:extLst>
                <a:ext uri="{FF2B5EF4-FFF2-40B4-BE49-F238E27FC236}">
                  <a16:creationId xmlns:a16="http://schemas.microsoft.com/office/drawing/2014/main" id="{9F205E5D-9531-33F4-4A9D-E3F8BBAC9E9A}"/>
                </a:ext>
              </a:extLst>
            </p:cNvPr>
            <p:cNvGrpSpPr/>
            <p:nvPr/>
          </p:nvGrpSpPr>
          <p:grpSpPr>
            <a:xfrm>
              <a:off x="10200576" y="191960"/>
              <a:ext cx="5769060" cy="9369680"/>
              <a:chOff x="10200576" y="191960"/>
              <a:chExt cx="5769060" cy="9369680"/>
            </a:xfrm>
          </p:grpSpPr>
          <p:pic>
            <p:nvPicPr>
              <p:cNvPr id="5" name="Picture 4">
                <a:extLst>
                  <a:ext uri="{FF2B5EF4-FFF2-40B4-BE49-F238E27FC236}">
                    <a16:creationId xmlns:a16="http://schemas.microsoft.com/office/drawing/2014/main" id="{AA3A0223-1243-4CDA-4D47-37FA630F7DC2}"/>
                  </a:ext>
                </a:extLst>
              </p:cNvPr>
              <p:cNvPicPr>
                <a:picLocks noChangeAspect="1"/>
              </p:cNvPicPr>
              <p:nvPr/>
            </p:nvPicPr>
            <p:blipFill>
              <a:blip r:embed="rId6"/>
              <a:stretch>
                <a:fillRect/>
              </a:stretch>
            </p:blipFill>
            <p:spPr>
              <a:xfrm>
                <a:off x="10200576" y="191960"/>
                <a:ext cx="5769060" cy="9369680"/>
              </a:xfrm>
              <a:prstGeom prst="rect">
                <a:avLst/>
              </a:prstGeom>
              <a:ln w="28575">
                <a:solidFill>
                  <a:schemeClr val="accent1"/>
                </a:solidFill>
              </a:ln>
            </p:spPr>
          </p:pic>
          <p:sp>
            <p:nvSpPr>
              <p:cNvPr id="9" name="TextBox 8">
                <a:extLst>
                  <a:ext uri="{FF2B5EF4-FFF2-40B4-BE49-F238E27FC236}">
                    <a16:creationId xmlns:a16="http://schemas.microsoft.com/office/drawing/2014/main" id="{89DB5209-6556-C8B6-EE3A-8687F43B8C7A}"/>
                  </a:ext>
                </a:extLst>
              </p:cNvPr>
              <p:cNvSpPr txBox="1"/>
              <p:nvPr/>
            </p:nvSpPr>
            <p:spPr>
              <a:xfrm>
                <a:off x="12286384" y="1907903"/>
                <a:ext cx="2648816" cy="276999"/>
              </a:xfrm>
              <a:prstGeom prst="rect">
                <a:avLst/>
              </a:prstGeom>
              <a:solidFill>
                <a:schemeClr val="bg1"/>
              </a:solidFill>
            </p:spPr>
            <p:txBody>
              <a:bodyPr wrap="square" rtlCol="0">
                <a:spAutoFit/>
              </a:bodyPr>
              <a:lstStyle/>
              <a:p>
                <a:pPr algn="l"/>
                <a:r>
                  <a:rPr lang="en-US" sz="1200" b="1" dirty="0"/>
                  <a:t>Jack</a:t>
                </a:r>
              </a:p>
            </p:txBody>
          </p:sp>
        </p:grpSp>
        <p:sp>
          <p:nvSpPr>
            <p:cNvPr id="4" name="TextBox 3">
              <a:extLst>
                <a:ext uri="{FF2B5EF4-FFF2-40B4-BE49-F238E27FC236}">
                  <a16:creationId xmlns:a16="http://schemas.microsoft.com/office/drawing/2014/main" id="{FCEB6F04-94D1-201E-AF0D-CE45511B208F}"/>
                </a:ext>
              </a:extLst>
            </p:cNvPr>
            <p:cNvSpPr txBox="1"/>
            <p:nvPr/>
          </p:nvSpPr>
          <p:spPr>
            <a:xfrm>
              <a:off x="12286384" y="2659743"/>
              <a:ext cx="2648816" cy="276999"/>
            </a:xfrm>
            <a:prstGeom prst="rect">
              <a:avLst/>
            </a:prstGeom>
            <a:solidFill>
              <a:schemeClr val="bg1"/>
            </a:solidFill>
          </p:spPr>
          <p:txBody>
            <a:bodyPr wrap="square" rtlCol="0">
              <a:spAutoFit/>
            </a:bodyPr>
            <a:lstStyle/>
            <a:p>
              <a:pPr algn="l"/>
              <a:r>
                <a:rPr lang="en-US" sz="1200" b="1" dirty="0"/>
                <a:t>Aaron</a:t>
              </a:r>
            </a:p>
          </p:txBody>
        </p:sp>
      </p:grpSp>
    </p:spTree>
    <p:custDataLst>
      <p:tags r:id="rId1"/>
    </p:custDataLst>
    <p:extLst>
      <p:ext uri="{BB962C8B-B14F-4D97-AF65-F5344CB8AC3E}">
        <p14:creationId xmlns:p14="http://schemas.microsoft.com/office/powerpoint/2010/main" val="343013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000"/>
                                        <p:tgtEl>
                                          <p:spTgt spid="8"/>
                                        </p:tgtEl>
                                      </p:cBhvr>
                                    </p:animEffect>
                                  </p:childTnLst>
                                </p:cTn>
                              </p:par>
                            </p:childTnLst>
                          </p:cTn>
                        </p:par>
                        <p:par>
                          <p:cTn id="19" fill="hold">
                            <p:stCondLst>
                              <p:cond delay="30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7365A-AFDD-9104-2B30-60B506B4911C}"/>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AC128753-DA4D-9869-71C5-C852673F2EE4}"/>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A4546124-4D68-A813-9D1E-4CC6F0DC8D38}"/>
              </a:ext>
            </a:extLst>
          </p:cNvPr>
          <p:cNvPicPr>
            <a:picLocks noChangeAspect="1"/>
          </p:cNvPicPr>
          <p:nvPr/>
        </p:nvPicPr>
        <p:blipFill>
          <a:blip r:embed="rId4"/>
          <a:stretch>
            <a:fillRect/>
          </a:stretch>
        </p:blipFill>
        <p:spPr>
          <a:xfrm>
            <a:off x="2821781" y="0"/>
            <a:ext cx="11696700" cy="5095875"/>
          </a:xfrm>
          <a:prstGeom prst="rect">
            <a:avLst/>
          </a:prstGeom>
        </p:spPr>
      </p:pic>
      <p:pic>
        <p:nvPicPr>
          <p:cNvPr id="5" name="Picture 4">
            <a:extLst>
              <a:ext uri="{FF2B5EF4-FFF2-40B4-BE49-F238E27FC236}">
                <a16:creationId xmlns:a16="http://schemas.microsoft.com/office/drawing/2014/main" id="{49A6BF26-838B-0B5C-45CB-B01C1079DEF9}"/>
              </a:ext>
            </a:extLst>
          </p:cNvPr>
          <p:cNvPicPr>
            <a:picLocks noChangeAspect="1"/>
          </p:cNvPicPr>
          <p:nvPr/>
        </p:nvPicPr>
        <p:blipFill>
          <a:blip r:embed="rId5"/>
          <a:stretch>
            <a:fillRect/>
          </a:stretch>
        </p:blipFill>
        <p:spPr>
          <a:xfrm>
            <a:off x="3107531" y="5105170"/>
            <a:ext cx="11125200" cy="4667250"/>
          </a:xfrm>
          <a:prstGeom prst="rect">
            <a:avLst/>
          </a:prstGeom>
        </p:spPr>
      </p:pic>
      <p:sp>
        <p:nvSpPr>
          <p:cNvPr id="10" name="TextBox 9">
            <a:extLst>
              <a:ext uri="{FF2B5EF4-FFF2-40B4-BE49-F238E27FC236}">
                <a16:creationId xmlns:a16="http://schemas.microsoft.com/office/drawing/2014/main" id="{564926DB-D8AC-C871-83B9-C6281B2761EA}"/>
              </a:ext>
            </a:extLst>
          </p:cNvPr>
          <p:cNvSpPr txBox="1"/>
          <p:nvPr/>
        </p:nvSpPr>
        <p:spPr>
          <a:xfrm>
            <a:off x="3470326" y="8194216"/>
            <a:ext cx="1323047" cy="292602"/>
          </a:xfrm>
          <a:prstGeom prst="rect">
            <a:avLst/>
          </a:prstGeom>
          <a:solidFill>
            <a:schemeClr val="accent6"/>
          </a:solidFill>
        </p:spPr>
        <p:txBody>
          <a:bodyPr wrap="square" rtlCol="0">
            <a:spAutoFit/>
          </a:bodyPr>
          <a:lstStyle/>
          <a:p>
            <a:r>
              <a:rPr lang="en-US" sz="1000"/>
              <a:t>123454321</a:t>
            </a:r>
          </a:p>
        </p:txBody>
      </p:sp>
      <p:sp>
        <p:nvSpPr>
          <p:cNvPr id="12" name="TextBox 11">
            <a:extLst>
              <a:ext uri="{FF2B5EF4-FFF2-40B4-BE49-F238E27FC236}">
                <a16:creationId xmlns:a16="http://schemas.microsoft.com/office/drawing/2014/main" id="{AEC1C8C7-89C0-4203-72B4-91EB5F8438A9}"/>
              </a:ext>
            </a:extLst>
          </p:cNvPr>
          <p:cNvSpPr txBox="1"/>
          <p:nvPr/>
        </p:nvSpPr>
        <p:spPr>
          <a:xfrm>
            <a:off x="3535292" y="9265429"/>
            <a:ext cx="1193113" cy="246221"/>
          </a:xfrm>
          <a:prstGeom prst="rect">
            <a:avLst/>
          </a:prstGeom>
          <a:solidFill>
            <a:schemeClr val="bg1">
              <a:lumMod val="95000"/>
            </a:schemeClr>
          </a:solidFill>
        </p:spPr>
        <p:txBody>
          <a:bodyPr wrap="square" rtlCol="0">
            <a:spAutoFit/>
          </a:bodyPr>
          <a:lstStyle/>
          <a:p>
            <a:r>
              <a:rPr lang="en-US" sz="1000"/>
              <a:t>122333444</a:t>
            </a:r>
          </a:p>
        </p:txBody>
      </p:sp>
      <p:sp>
        <p:nvSpPr>
          <p:cNvPr id="13" name="TextBox 12">
            <a:extLst>
              <a:ext uri="{FF2B5EF4-FFF2-40B4-BE49-F238E27FC236}">
                <a16:creationId xmlns:a16="http://schemas.microsoft.com/office/drawing/2014/main" id="{AC166BDC-022A-2D38-1063-63942F58141B}"/>
              </a:ext>
            </a:extLst>
          </p:cNvPr>
          <p:cNvSpPr txBox="1"/>
          <p:nvPr/>
        </p:nvSpPr>
        <p:spPr>
          <a:xfrm>
            <a:off x="3528314" y="8758438"/>
            <a:ext cx="1193113" cy="246221"/>
          </a:xfrm>
          <a:prstGeom prst="rect">
            <a:avLst/>
          </a:prstGeom>
          <a:solidFill>
            <a:schemeClr val="bg1"/>
          </a:solidFill>
        </p:spPr>
        <p:txBody>
          <a:bodyPr wrap="square" rtlCol="0">
            <a:spAutoFit/>
          </a:bodyPr>
          <a:lstStyle/>
          <a:p>
            <a:r>
              <a:rPr lang="en-US" sz="1000"/>
              <a:t>122333444</a:t>
            </a:r>
          </a:p>
        </p:txBody>
      </p:sp>
      <p:sp>
        <p:nvSpPr>
          <p:cNvPr id="2" name="Rectangle 1">
            <a:extLst>
              <a:ext uri="{FF2B5EF4-FFF2-40B4-BE49-F238E27FC236}">
                <a16:creationId xmlns:a16="http://schemas.microsoft.com/office/drawing/2014/main" id="{8D4E5AF3-C925-BE75-824F-91F07A56EC8A}"/>
              </a:ext>
            </a:extLst>
          </p:cNvPr>
          <p:cNvSpPr/>
          <p:nvPr/>
        </p:nvSpPr>
        <p:spPr>
          <a:xfrm>
            <a:off x="3646714" y="5638800"/>
            <a:ext cx="10570029" cy="28588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862DBFFE-F4D1-9C1C-6E74-A479DFEC286E}"/>
              </a:ext>
            </a:extLst>
          </p:cNvPr>
          <p:cNvGraphicFramePr>
            <a:graphicFrameLocks noGrp="1"/>
          </p:cNvGraphicFramePr>
          <p:nvPr>
            <p:extLst>
              <p:ext uri="{D42A27DB-BD31-4B8C-83A1-F6EECF244321}">
                <p14:modId xmlns:p14="http://schemas.microsoft.com/office/powerpoint/2010/main" val="2785580251"/>
              </p:ext>
            </p:extLst>
          </p:nvPr>
        </p:nvGraphicFramePr>
        <p:xfrm>
          <a:off x="3646714" y="5638800"/>
          <a:ext cx="11125200" cy="4139064"/>
        </p:xfrm>
        <a:graphic>
          <a:graphicData uri="http://schemas.openxmlformats.org/drawingml/2006/table">
            <a:tbl>
              <a:tblPr firstRow="1" bandRow="1">
                <a:tableStyleId>{D27102A9-8310-4765-A935-A1911B00CA55}</a:tableStyleId>
              </a:tblPr>
              <a:tblGrid>
                <a:gridCol w="848767">
                  <a:extLst>
                    <a:ext uri="{9D8B030D-6E8A-4147-A177-3AD203B41FA5}">
                      <a16:colId xmlns:a16="http://schemas.microsoft.com/office/drawing/2014/main" val="1181324809"/>
                    </a:ext>
                  </a:extLst>
                </a:gridCol>
                <a:gridCol w="1546090">
                  <a:extLst>
                    <a:ext uri="{9D8B030D-6E8A-4147-A177-3AD203B41FA5}">
                      <a16:colId xmlns:a16="http://schemas.microsoft.com/office/drawing/2014/main" val="265809915"/>
                    </a:ext>
                  </a:extLst>
                </a:gridCol>
                <a:gridCol w="2623458">
                  <a:extLst>
                    <a:ext uri="{9D8B030D-6E8A-4147-A177-3AD203B41FA5}">
                      <a16:colId xmlns:a16="http://schemas.microsoft.com/office/drawing/2014/main" val="3035661314"/>
                    </a:ext>
                  </a:extLst>
                </a:gridCol>
                <a:gridCol w="1251857">
                  <a:extLst>
                    <a:ext uri="{9D8B030D-6E8A-4147-A177-3AD203B41FA5}">
                      <a16:colId xmlns:a16="http://schemas.microsoft.com/office/drawing/2014/main" val="2486729835"/>
                    </a:ext>
                  </a:extLst>
                </a:gridCol>
                <a:gridCol w="3450771">
                  <a:extLst>
                    <a:ext uri="{9D8B030D-6E8A-4147-A177-3AD203B41FA5}">
                      <a16:colId xmlns:a16="http://schemas.microsoft.com/office/drawing/2014/main" val="3297068136"/>
                    </a:ext>
                  </a:extLst>
                </a:gridCol>
                <a:gridCol w="1404257">
                  <a:extLst>
                    <a:ext uri="{9D8B030D-6E8A-4147-A177-3AD203B41FA5}">
                      <a16:colId xmlns:a16="http://schemas.microsoft.com/office/drawing/2014/main" val="3593747754"/>
                    </a:ext>
                  </a:extLst>
                </a:gridCol>
              </a:tblGrid>
              <a:tr h="381000">
                <a:tc>
                  <a:txBody>
                    <a:bodyPr/>
                    <a:lstStyle/>
                    <a:p>
                      <a:pPr algn="l" rtl="0" fontAlgn="t"/>
                      <a:r>
                        <a:rPr lang="en-US" sz="1200" b="0" i="0" u="none" strike="noStrike" dirty="0">
                          <a:effectLst/>
                          <a:latin typeface="Arial" panose="020B0604020202020204" pitchFamily="34" charset="0"/>
                        </a:rPr>
                        <a:t>123456900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Aaron, Jack</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48343">
                <a:tc>
                  <a:txBody>
                    <a:bodyPr/>
                    <a:lstStyle/>
                    <a:p>
                      <a:pPr algn="l" rtl="0" fontAlgn="t"/>
                      <a:r>
                        <a:rPr lang="en-US" sz="1200" b="0" i="0" u="none" strike="noStrike">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8342">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53340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0114">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Coon,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22514">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r h="545117">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703466"/>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6319748"/>
                  </a:ext>
                </a:extLst>
              </a:tr>
            </a:tbl>
          </a:graphicData>
        </a:graphic>
      </p:graphicFrame>
      <p:pic>
        <p:nvPicPr>
          <p:cNvPr id="19" name="Picture 18">
            <a:extLst>
              <a:ext uri="{FF2B5EF4-FFF2-40B4-BE49-F238E27FC236}">
                <a16:creationId xmlns:a16="http://schemas.microsoft.com/office/drawing/2014/main" id="{58C80AC1-C157-9B79-76F3-F2A263623679}"/>
              </a:ext>
            </a:extLst>
          </p:cNvPr>
          <p:cNvPicPr>
            <a:picLocks noChangeAspect="1"/>
          </p:cNvPicPr>
          <p:nvPr/>
        </p:nvPicPr>
        <p:blipFill>
          <a:blip r:embed="rId6"/>
          <a:stretch>
            <a:fillRect/>
          </a:stretch>
        </p:blipFill>
        <p:spPr>
          <a:xfrm>
            <a:off x="3157520" y="5649686"/>
            <a:ext cx="427650" cy="292602"/>
          </a:xfrm>
          <a:prstGeom prst="rect">
            <a:avLst/>
          </a:prstGeom>
        </p:spPr>
      </p:pic>
      <p:pic>
        <p:nvPicPr>
          <p:cNvPr id="21" name="Picture 20">
            <a:extLst>
              <a:ext uri="{FF2B5EF4-FFF2-40B4-BE49-F238E27FC236}">
                <a16:creationId xmlns:a16="http://schemas.microsoft.com/office/drawing/2014/main" id="{78410EF0-349B-3A53-007E-2268FB595495}"/>
              </a:ext>
            </a:extLst>
          </p:cNvPr>
          <p:cNvPicPr>
            <a:picLocks noChangeAspect="1"/>
          </p:cNvPicPr>
          <p:nvPr/>
        </p:nvPicPr>
        <p:blipFill>
          <a:blip r:embed="rId6"/>
          <a:stretch>
            <a:fillRect/>
          </a:stretch>
        </p:blipFill>
        <p:spPr>
          <a:xfrm>
            <a:off x="3158969" y="7248734"/>
            <a:ext cx="427649" cy="292602"/>
          </a:xfrm>
          <a:prstGeom prst="rect">
            <a:avLst/>
          </a:prstGeom>
        </p:spPr>
      </p:pic>
      <p:pic>
        <p:nvPicPr>
          <p:cNvPr id="23" name="Picture 22">
            <a:extLst>
              <a:ext uri="{FF2B5EF4-FFF2-40B4-BE49-F238E27FC236}">
                <a16:creationId xmlns:a16="http://schemas.microsoft.com/office/drawing/2014/main" id="{A4F3DA95-587B-26B8-3A6A-2D253A2F50A9}"/>
              </a:ext>
            </a:extLst>
          </p:cNvPr>
          <p:cNvPicPr>
            <a:picLocks noChangeAspect="1"/>
          </p:cNvPicPr>
          <p:nvPr/>
        </p:nvPicPr>
        <p:blipFill>
          <a:blip r:embed="rId7"/>
          <a:stretch>
            <a:fillRect/>
          </a:stretch>
        </p:blipFill>
        <p:spPr>
          <a:xfrm>
            <a:off x="3162458" y="6395697"/>
            <a:ext cx="365856" cy="325205"/>
          </a:xfrm>
          <a:prstGeom prst="rect">
            <a:avLst/>
          </a:prstGeom>
        </p:spPr>
      </p:pic>
      <p:pic>
        <p:nvPicPr>
          <p:cNvPr id="25" name="Picture 24">
            <a:extLst>
              <a:ext uri="{FF2B5EF4-FFF2-40B4-BE49-F238E27FC236}">
                <a16:creationId xmlns:a16="http://schemas.microsoft.com/office/drawing/2014/main" id="{202B00C5-DF46-4EC9-575B-B92E1531476C}"/>
              </a:ext>
            </a:extLst>
          </p:cNvPr>
          <p:cNvPicPr>
            <a:picLocks noChangeAspect="1"/>
          </p:cNvPicPr>
          <p:nvPr/>
        </p:nvPicPr>
        <p:blipFill>
          <a:blip r:embed="rId7"/>
          <a:stretch>
            <a:fillRect/>
          </a:stretch>
        </p:blipFill>
        <p:spPr>
          <a:xfrm>
            <a:off x="3176559" y="9282319"/>
            <a:ext cx="365856" cy="325205"/>
          </a:xfrm>
          <a:prstGeom prst="rect">
            <a:avLst/>
          </a:prstGeom>
        </p:spPr>
      </p:pic>
      <p:pic>
        <p:nvPicPr>
          <p:cNvPr id="27" name="Picture 26">
            <a:extLst>
              <a:ext uri="{FF2B5EF4-FFF2-40B4-BE49-F238E27FC236}">
                <a16:creationId xmlns:a16="http://schemas.microsoft.com/office/drawing/2014/main" id="{BEFF13ED-C6EA-2BA5-2F1E-860D1F9B34A5}"/>
              </a:ext>
            </a:extLst>
          </p:cNvPr>
          <p:cNvPicPr>
            <a:picLocks noChangeAspect="1"/>
          </p:cNvPicPr>
          <p:nvPr/>
        </p:nvPicPr>
        <p:blipFill>
          <a:blip r:embed="rId8"/>
          <a:stretch>
            <a:fillRect/>
          </a:stretch>
        </p:blipFill>
        <p:spPr>
          <a:xfrm>
            <a:off x="2934530" y="222798"/>
            <a:ext cx="6492803" cy="2225233"/>
          </a:xfrm>
          <a:prstGeom prst="rect">
            <a:avLst/>
          </a:prstGeom>
        </p:spPr>
      </p:pic>
      <p:pic>
        <p:nvPicPr>
          <p:cNvPr id="8" name="Picture 7">
            <a:extLst>
              <a:ext uri="{FF2B5EF4-FFF2-40B4-BE49-F238E27FC236}">
                <a16:creationId xmlns:a16="http://schemas.microsoft.com/office/drawing/2014/main" id="{C94914E5-E553-104B-0FC9-CC1E31BD35D4}"/>
              </a:ext>
            </a:extLst>
          </p:cNvPr>
          <p:cNvPicPr>
            <a:picLocks noChangeAspect="1"/>
          </p:cNvPicPr>
          <p:nvPr/>
        </p:nvPicPr>
        <p:blipFill>
          <a:blip r:embed="rId9"/>
          <a:stretch>
            <a:fillRect/>
          </a:stretch>
        </p:blipFill>
        <p:spPr>
          <a:xfrm>
            <a:off x="2327078" y="222798"/>
            <a:ext cx="12686105" cy="4804626"/>
          </a:xfrm>
          <a:prstGeom prst="rect">
            <a:avLst/>
          </a:prstGeom>
          <a:effectLst>
            <a:glow rad="228600">
              <a:schemeClr val="accent3">
                <a:satMod val="175000"/>
                <a:alpha val="40000"/>
              </a:schemeClr>
            </a:glow>
          </a:effectLst>
        </p:spPr>
      </p:pic>
      <p:grpSp>
        <p:nvGrpSpPr>
          <p:cNvPr id="4" name="Group 3">
            <a:extLst>
              <a:ext uri="{FF2B5EF4-FFF2-40B4-BE49-F238E27FC236}">
                <a16:creationId xmlns:a16="http://schemas.microsoft.com/office/drawing/2014/main" id="{AA56E6CC-D80C-7FEC-03A4-2136994E0517}"/>
              </a:ext>
            </a:extLst>
          </p:cNvPr>
          <p:cNvGrpSpPr/>
          <p:nvPr/>
        </p:nvGrpSpPr>
        <p:grpSpPr>
          <a:xfrm>
            <a:off x="1638443" y="5172984"/>
            <a:ext cx="1956121" cy="1263512"/>
            <a:chOff x="261134" y="6910086"/>
            <a:chExt cx="1956121" cy="1263512"/>
          </a:xfrm>
        </p:grpSpPr>
        <p:sp>
          <p:nvSpPr>
            <p:cNvPr id="6" name="Arrow: Right 5">
              <a:extLst>
                <a:ext uri="{FF2B5EF4-FFF2-40B4-BE49-F238E27FC236}">
                  <a16:creationId xmlns:a16="http://schemas.microsoft.com/office/drawing/2014/main" id="{AC2CB917-8F61-0572-D39E-BEC9A6C9B033}"/>
                </a:ext>
              </a:extLst>
            </p:cNvPr>
            <p:cNvSpPr/>
            <p:nvPr/>
          </p:nvSpPr>
          <p:spPr>
            <a:xfrm>
              <a:off x="261134" y="6910086"/>
              <a:ext cx="1536088" cy="12635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BB4DB6-4151-205E-10DD-0C03CA66B12F}"/>
                </a:ext>
              </a:extLst>
            </p:cNvPr>
            <p:cNvSpPr txBox="1"/>
            <p:nvPr/>
          </p:nvSpPr>
          <p:spPr>
            <a:xfrm>
              <a:off x="261134" y="7249454"/>
              <a:ext cx="1956121" cy="584775"/>
            </a:xfrm>
            <a:prstGeom prst="rect">
              <a:avLst/>
            </a:prstGeom>
            <a:noFill/>
          </p:spPr>
          <p:txBody>
            <a:bodyPr wrap="square" rtlCol="0">
              <a:spAutoFit/>
            </a:bodyPr>
            <a:lstStyle/>
            <a:p>
              <a:pPr algn="l"/>
              <a:r>
                <a:rPr lang="en-US" b="1" dirty="0">
                  <a:solidFill>
                    <a:schemeClr val="bg1"/>
                  </a:solidFill>
                </a:rPr>
                <a:t>Transferred</a:t>
              </a:r>
            </a:p>
            <a:p>
              <a:pPr algn="l"/>
              <a:r>
                <a:rPr lang="en-US" b="1" dirty="0">
                  <a:solidFill>
                    <a:schemeClr val="bg1"/>
                  </a:solidFill>
                </a:rPr>
                <a:t>Member</a:t>
              </a:r>
            </a:p>
          </p:txBody>
        </p:sp>
      </p:grpSp>
    </p:spTree>
    <p:custDataLst>
      <p:tags r:id="rId1"/>
    </p:custDataLst>
    <p:extLst>
      <p:ext uri="{BB962C8B-B14F-4D97-AF65-F5344CB8AC3E}">
        <p14:creationId xmlns:p14="http://schemas.microsoft.com/office/powerpoint/2010/main" val="303313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647DC-1F8B-51FD-774C-DFF0C45EDBBB}"/>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C3FF65A7-3C9F-0CD9-3808-33B68A8FE637}"/>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F23DF0A3-331E-E414-B7C2-894FA1F183FF}"/>
              </a:ext>
            </a:extLst>
          </p:cNvPr>
          <p:cNvPicPr>
            <a:picLocks noChangeAspect="1"/>
          </p:cNvPicPr>
          <p:nvPr/>
        </p:nvPicPr>
        <p:blipFill>
          <a:blip r:embed="rId4"/>
          <a:stretch>
            <a:fillRect/>
          </a:stretch>
        </p:blipFill>
        <p:spPr>
          <a:xfrm>
            <a:off x="2821781" y="0"/>
            <a:ext cx="11696700" cy="5095875"/>
          </a:xfrm>
          <a:prstGeom prst="rect">
            <a:avLst/>
          </a:prstGeom>
        </p:spPr>
      </p:pic>
      <p:pic>
        <p:nvPicPr>
          <p:cNvPr id="5" name="Picture 4">
            <a:extLst>
              <a:ext uri="{FF2B5EF4-FFF2-40B4-BE49-F238E27FC236}">
                <a16:creationId xmlns:a16="http://schemas.microsoft.com/office/drawing/2014/main" id="{ABDB4F09-4287-82B0-3576-B9860426F0B5}"/>
              </a:ext>
            </a:extLst>
          </p:cNvPr>
          <p:cNvPicPr>
            <a:picLocks noChangeAspect="1"/>
          </p:cNvPicPr>
          <p:nvPr/>
        </p:nvPicPr>
        <p:blipFill>
          <a:blip r:embed="rId5"/>
          <a:stretch>
            <a:fillRect/>
          </a:stretch>
        </p:blipFill>
        <p:spPr>
          <a:xfrm>
            <a:off x="3107531" y="5105170"/>
            <a:ext cx="11125200" cy="4667250"/>
          </a:xfrm>
          <a:prstGeom prst="rect">
            <a:avLst/>
          </a:prstGeom>
        </p:spPr>
      </p:pic>
      <p:sp>
        <p:nvSpPr>
          <p:cNvPr id="10" name="TextBox 9">
            <a:extLst>
              <a:ext uri="{FF2B5EF4-FFF2-40B4-BE49-F238E27FC236}">
                <a16:creationId xmlns:a16="http://schemas.microsoft.com/office/drawing/2014/main" id="{9241E868-7D28-A947-7AD0-16C926DAC5B3}"/>
              </a:ext>
            </a:extLst>
          </p:cNvPr>
          <p:cNvSpPr txBox="1"/>
          <p:nvPr/>
        </p:nvSpPr>
        <p:spPr>
          <a:xfrm>
            <a:off x="3470326" y="8194216"/>
            <a:ext cx="1323047" cy="292602"/>
          </a:xfrm>
          <a:prstGeom prst="rect">
            <a:avLst/>
          </a:prstGeom>
          <a:solidFill>
            <a:schemeClr val="accent6"/>
          </a:solidFill>
        </p:spPr>
        <p:txBody>
          <a:bodyPr wrap="square" rtlCol="0">
            <a:spAutoFit/>
          </a:bodyPr>
          <a:lstStyle/>
          <a:p>
            <a:r>
              <a:rPr lang="en-US" sz="1000"/>
              <a:t>123454321</a:t>
            </a:r>
          </a:p>
        </p:txBody>
      </p:sp>
      <p:sp>
        <p:nvSpPr>
          <p:cNvPr id="12" name="TextBox 11">
            <a:extLst>
              <a:ext uri="{FF2B5EF4-FFF2-40B4-BE49-F238E27FC236}">
                <a16:creationId xmlns:a16="http://schemas.microsoft.com/office/drawing/2014/main" id="{EDCA455B-63C6-A1A8-9C89-2714F2612BEE}"/>
              </a:ext>
            </a:extLst>
          </p:cNvPr>
          <p:cNvSpPr txBox="1"/>
          <p:nvPr/>
        </p:nvSpPr>
        <p:spPr>
          <a:xfrm>
            <a:off x="3535292" y="9265429"/>
            <a:ext cx="1193113" cy="246221"/>
          </a:xfrm>
          <a:prstGeom prst="rect">
            <a:avLst/>
          </a:prstGeom>
          <a:solidFill>
            <a:schemeClr val="bg1">
              <a:lumMod val="95000"/>
            </a:schemeClr>
          </a:solidFill>
        </p:spPr>
        <p:txBody>
          <a:bodyPr wrap="square" rtlCol="0">
            <a:spAutoFit/>
          </a:bodyPr>
          <a:lstStyle/>
          <a:p>
            <a:r>
              <a:rPr lang="en-US" sz="1000"/>
              <a:t>122333444</a:t>
            </a:r>
          </a:p>
        </p:txBody>
      </p:sp>
      <p:sp>
        <p:nvSpPr>
          <p:cNvPr id="13" name="TextBox 12">
            <a:extLst>
              <a:ext uri="{FF2B5EF4-FFF2-40B4-BE49-F238E27FC236}">
                <a16:creationId xmlns:a16="http://schemas.microsoft.com/office/drawing/2014/main" id="{6A95444C-2985-669C-B1AD-D3DCECBFB488}"/>
              </a:ext>
            </a:extLst>
          </p:cNvPr>
          <p:cNvSpPr txBox="1"/>
          <p:nvPr/>
        </p:nvSpPr>
        <p:spPr>
          <a:xfrm>
            <a:off x="3528314" y="8758438"/>
            <a:ext cx="1193113" cy="246221"/>
          </a:xfrm>
          <a:prstGeom prst="rect">
            <a:avLst/>
          </a:prstGeom>
          <a:solidFill>
            <a:schemeClr val="bg1"/>
          </a:solidFill>
        </p:spPr>
        <p:txBody>
          <a:bodyPr wrap="square" rtlCol="0">
            <a:spAutoFit/>
          </a:bodyPr>
          <a:lstStyle/>
          <a:p>
            <a:r>
              <a:rPr lang="en-US" sz="1000"/>
              <a:t>122333444</a:t>
            </a:r>
          </a:p>
        </p:txBody>
      </p:sp>
      <p:sp>
        <p:nvSpPr>
          <p:cNvPr id="2" name="Rectangle 1">
            <a:extLst>
              <a:ext uri="{FF2B5EF4-FFF2-40B4-BE49-F238E27FC236}">
                <a16:creationId xmlns:a16="http://schemas.microsoft.com/office/drawing/2014/main" id="{882641B7-6826-4F22-EF1D-C59C65D6B1F1}"/>
              </a:ext>
            </a:extLst>
          </p:cNvPr>
          <p:cNvSpPr/>
          <p:nvPr/>
        </p:nvSpPr>
        <p:spPr>
          <a:xfrm>
            <a:off x="3646714" y="5638800"/>
            <a:ext cx="10570029" cy="28588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FD51E804-3C6B-7614-85E4-AC72AC83E18F}"/>
              </a:ext>
            </a:extLst>
          </p:cNvPr>
          <p:cNvGraphicFramePr>
            <a:graphicFrameLocks noGrp="1"/>
          </p:cNvGraphicFramePr>
          <p:nvPr>
            <p:extLst>
              <p:ext uri="{D42A27DB-BD31-4B8C-83A1-F6EECF244321}">
                <p14:modId xmlns:p14="http://schemas.microsoft.com/office/powerpoint/2010/main" val="1537178094"/>
              </p:ext>
            </p:extLst>
          </p:nvPr>
        </p:nvGraphicFramePr>
        <p:xfrm>
          <a:off x="3646714" y="5638800"/>
          <a:ext cx="11125200" cy="4139064"/>
        </p:xfrm>
        <a:graphic>
          <a:graphicData uri="http://schemas.openxmlformats.org/drawingml/2006/table">
            <a:tbl>
              <a:tblPr firstRow="1" bandRow="1">
                <a:tableStyleId>{D27102A9-8310-4765-A935-A1911B00CA55}</a:tableStyleId>
              </a:tblPr>
              <a:tblGrid>
                <a:gridCol w="848767">
                  <a:extLst>
                    <a:ext uri="{9D8B030D-6E8A-4147-A177-3AD203B41FA5}">
                      <a16:colId xmlns:a16="http://schemas.microsoft.com/office/drawing/2014/main" val="1181324809"/>
                    </a:ext>
                  </a:extLst>
                </a:gridCol>
                <a:gridCol w="1546090">
                  <a:extLst>
                    <a:ext uri="{9D8B030D-6E8A-4147-A177-3AD203B41FA5}">
                      <a16:colId xmlns:a16="http://schemas.microsoft.com/office/drawing/2014/main" val="265809915"/>
                    </a:ext>
                  </a:extLst>
                </a:gridCol>
                <a:gridCol w="2623458">
                  <a:extLst>
                    <a:ext uri="{9D8B030D-6E8A-4147-A177-3AD203B41FA5}">
                      <a16:colId xmlns:a16="http://schemas.microsoft.com/office/drawing/2014/main" val="3035661314"/>
                    </a:ext>
                  </a:extLst>
                </a:gridCol>
                <a:gridCol w="1251857">
                  <a:extLst>
                    <a:ext uri="{9D8B030D-6E8A-4147-A177-3AD203B41FA5}">
                      <a16:colId xmlns:a16="http://schemas.microsoft.com/office/drawing/2014/main" val="2486729835"/>
                    </a:ext>
                  </a:extLst>
                </a:gridCol>
                <a:gridCol w="3450771">
                  <a:extLst>
                    <a:ext uri="{9D8B030D-6E8A-4147-A177-3AD203B41FA5}">
                      <a16:colId xmlns:a16="http://schemas.microsoft.com/office/drawing/2014/main" val="3297068136"/>
                    </a:ext>
                  </a:extLst>
                </a:gridCol>
                <a:gridCol w="1404257">
                  <a:extLst>
                    <a:ext uri="{9D8B030D-6E8A-4147-A177-3AD203B41FA5}">
                      <a16:colId xmlns:a16="http://schemas.microsoft.com/office/drawing/2014/main" val="3593747754"/>
                    </a:ext>
                  </a:extLst>
                </a:gridCol>
              </a:tblGrid>
              <a:tr h="381000">
                <a:tc>
                  <a:txBody>
                    <a:bodyPr/>
                    <a:lstStyle/>
                    <a:p>
                      <a:pPr algn="l" rtl="0" fontAlgn="t"/>
                      <a:r>
                        <a:rPr lang="en-US" sz="1200" b="0" i="0" u="none" strike="noStrike" dirty="0">
                          <a:effectLst/>
                          <a:latin typeface="Arial" panose="020B0604020202020204" pitchFamily="34" charset="0"/>
                        </a:rPr>
                        <a:t>123456900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Aaron, Jack</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48343">
                <a:tc>
                  <a:txBody>
                    <a:bodyPr/>
                    <a:lstStyle/>
                    <a:p>
                      <a:pPr algn="l" rtl="0" fontAlgn="t"/>
                      <a:r>
                        <a:rPr lang="en-US" sz="1200" b="0" i="0" u="none" strike="noStrike">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8342">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53340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0114">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Coon,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22514">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r h="545117">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703466"/>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6319748"/>
                  </a:ext>
                </a:extLst>
              </a:tr>
            </a:tbl>
          </a:graphicData>
        </a:graphic>
      </p:graphicFrame>
      <p:pic>
        <p:nvPicPr>
          <p:cNvPr id="19" name="Picture 18">
            <a:extLst>
              <a:ext uri="{FF2B5EF4-FFF2-40B4-BE49-F238E27FC236}">
                <a16:creationId xmlns:a16="http://schemas.microsoft.com/office/drawing/2014/main" id="{9123D872-3F68-3968-8E22-252F0D00ED1A}"/>
              </a:ext>
            </a:extLst>
          </p:cNvPr>
          <p:cNvPicPr>
            <a:picLocks noChangeAspect="1"/>
          </p:cNvPicPr>
          <p:nvPr/>
        </p:nvPicPr>
        <p:blipFill>
          <a:blip r:embed="rId6"/>
          <a:stretch>
            <a:fillRect/>
          </a:stretch>
        </p:blipFill>
        <p:spPr>
          <a:xfrm>
            <a:off x="3157520" y="5649686"/>
            <a:ext cx="427650" cy="292602"/>
          </a:xfrm>
          <a:prstGeom prst="rect">
            <a:avLst/>
          </a:prstGeom>
        </p:spPr>
      </p:pic>
      <p:pic>
        <p:nvPicPr>
          <p:cNvPr id="21" name="Picture 20">
            <a:extLst>
              <a:ext uri="{FF2B5EF4-FFF2-40B4-BE49-F238E27FC236}">
                <a16:creationId xmlns:a16="http://schemas.microsoft.com/office/drawing/2014/main" id="{B7B731EA-21D3-8638-10D1-43ABAAB1CB19}"/>
              </a:ext>
            </a:extLst>
          </p:cNvPr>
          <p:cNvPicPr>
            <a:picLocks noChangeAspect="1"/>
          </p:cNvPicPr>
          <p:nvPr/>
        </p:nvPicPr>
        <p:blipFill>
          <a:blip r:embed="rId6"/>
          <a:stretch>
            <a:fillRect/>
          </a:stretch>
        </p:blipFill>
        <p:spPr>
          <a:xfrm>
            <a:off x="3158969" y="7248734"/>
            <a:ext cx="427649" cy="292602"/>
          </a:xfrm>
          <a:prstGeom prst="rect">
            <a:avLst/>
          </a:prstGeom>
        </p:spPr>
      </p:pic>
      <p:pic>
        <p:nvPicPr>
          <p:cNvPr id="23" name="Picture 22">
            <a:extLst>
              <a:ext uri="{FF2B5EF4-FFF2-40B4-BE49-F238E27FC236}">
                <a16:creationId xmlns:a16="http://schemas.microsoft.com/office/drawing/2014/main" id="{CF9D8D42-51FF-48E2-A3AF-F83BBBC7B484}"/>
              </a:ext>
            </a:extLst>
          </p:cNvPr>
          <p:cNvPicPr>
            <a:picLocks noChangeAspect="1"/>
          </p:cNvPicPr>
          <p:nvPr/>
        </p:nvPicPr>
        <p:blipFill>
          <a:blip r:embed="rId7"/>
          <a:stretch>
            <a:fillRect/>
          </a:stretch>
        </p:blipFill>
        <p:spPr>
          <a:xfrm>
            <a:off x="3162458" y="6395697"/>
            <a:ext cx="365856" cy="325205"/>
          </a:xfrm>
          <a:prstGeom prst="rect">
            <a:avLst/>
          </a:prstGeom>
        </p:spPr>
      </p:pic>
      <p:pic>
        <p:nvPicPr>
          <p:cNvPr id="25" name="Picture 24">
            <a:extLst>
              <a:ext uri="{FF2B5EF4-FFF2-40B4-BE49-F238E27FC236}">
                <a16:creationId xmlns:a16="http://schemas.microsoft.com/office/drawing/2014/main" id="{FE93372A-9019-ACC1-BF62-CA8C71B5F5B3}"/>
              </a:ext>
            </a:extLst>
          </p:cNvPr>
          <p:cNvPicPr>
            <a:picLocks noChangeAspect="1"/>
          </p:cNvPicPr>
          <p:nvPr/>
        </p:nvPicPr>
        <p:blipFill>
          <a:blip r:embed="rId7"/>
          <a:stretch>
            <a:fillRect/>
          </a:stretch>
        </p:blipFill>
        <p:spPr>
          <a:xfrm>
            <a:off x="3176559" y="9282319"/>
            <a:ext cx="365856" cy="325205"/>
          </a:xfrm>
          <a:prstGeom prst="rect">
            <a:avLst/>
          </a:prstGeom>
        </p:spPr>
      </p:pic>
      <p:pic>
        <p:nvPicPr>
          <p:cNvPr id="27" name="Picture 26">
            <a:extLst>
              <a:ext uri="{FF2B5EF4-FFF2-40B4-BE49-F238E27FC236}">
                <a16:creationId xmlns:a16="http://schemas.microsoft.com/office/drawing/2014/main" id="{F410CFE2-7BA1-BA8B-65DB-FCD1E8F659C6}"/>
              </a:ext>
            </a:extLst>
          </p:cNvPr>
          <p:cNvPicPr>
            <a:picLocks noChangeAspect="1"/>
          </p:cNvPicPr>
          <p:nvPr/>
        </p:nvPicPr>
        <p:blipFill>
          <a:blip r:embed="rId8"/>
          <a:stretch>
            <a:fillRect/>
          </a:stretch>
        </p:blipFill>
        <p:spPr>
          <a:xfrm>
            <a:off x="2934530" y="222798"/>
            <a:ext cx="6492803" cy="2225233"/>
          </a:xfrm>
          <a:prstGeom prst="rect">
            <a:avLst/>
          </a:prstGeom>
        </p:spPr>
      </p:pic>
      <p:pic>
        <p:nvPicPr>
          <p:cNvPr id="6" name="Picture 5">
            <a:extLst>
              <a:ext uri="{FF2B5EF4-FFF2-40B4-BE49-F238E27FC236}">
                <a16:creationId xmlns:a16="http://schemas.microsoft.com/office/drawing/2014/main" id="{94860E68-6A4C-05CA-7986-39EB993AA6BE}"/>
              </a:ext>
            </a:extLst>
          </p:cNvPr>
          <p:cNvPicPr>
            <a:picLocks noChangeAspect="1"/>
          </p:cNvPicPr>
          <p:nvPr/>
        </p:nvPicPr>
        <p:blipFill>
          <a:blip r:embed="rId9"/>
          <a:stretch>
            <a:fillRect/>
          </a:stretch>
        </p:blipFill>
        <p:spPr>
          <a:xfrm>
            <a:off x="4581137" y="3818616"/>
            <a:ext cx="3531709" cy="1184831"/>
          </a:xfrm>
          <a:prstGeom prst="rect">
            <a:avLst/>
          </a:prstGeom>
          <a:effectLst>
            <a:glow rad="228600">
              <a:schemeClr val="accent5">
                <a:satMod val="175000"/>
                <a:alpha val="40000"/>
              </a:schemeClr>
            </a:glow>
          </a:effectLst>
        </p:spPr>
      </p:pic>
      <p:sp>
        <p:nvSpPr>
          <p:cNvPr id="4" name="Rectangle 3">
            <a:extLst>
              <a:ext uri="{FF2B5EF4-FFF2-40B4-BE49-F238E27FC236}">
                <a16:creationId xmlns:a16="http://schemas.microsoft.com/office/drawing/2014/main" id="{1ACE9D85-F5CE-FC9C-4B34-80984A7087BE}"/>
              </a:ext>
            </a:extLst>
          </p:cNvPr>
          <p:cNvSpPr/>
          <p:nvPr/>
        </p:nvSpPr>
        <p:spPr>
          <a:xfrm>
            <a:off x="9996136" y="874785"/>
            <a:ext cx="4522345" cy="2225233"/>
          </a:xfrm>
          <a:prstGeom prst="rect">
            <a:avLst/>
          </a:prstGeom>
          <a:ln>
            <a:solidFill>
              <a:schemeClr val="tx2">
                <a:lumMod val="50000"/>
              </a:schemeClr>
            </a:solidFill>
          </a:ln>
          <a:scene3d>
            <a:camera prst="perspective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Remove people from batch by unchecking the box or delete entire transmittal.</a:t>
            </a:r>
          </a:p>
        </p:txBody>
      </p:sp>
    </p:spTree>
    <p:custDataLst>
      <p:tags r:id="rId1"/>
    </p:custDataLst>
    <p:extLst>
      <p:ext uri="{BB962C8B-B14F-4D97-AF65-F5344CB8AC3E}">
        <p14:creationId xmlns:p14="http://schemas.microsoft.com/office/powerpoint/2010/main" val="20067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261F8-322E-9F20-22F6-66AD7F55C22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ED52F255-C763-0C85-B879-B22A7CCBC8DC}"/>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3B9F7DDD-2AF0-9A70-60D3-65F24BE01132}"/>
              </a:ext>
            </a:extLst>
          </p:cNvPr>
          <p:cNvPicPr>
            <a:picLocks noChangeAspect="1"/>
          </p:cNvPicPr>
          <p:nvPr/>
        </p:nvPicPr>
        <p:blipFill>
          <a:blip r:embed="rId4"/>
          <a:stretch>
            <a:fillRect/>
          </a:stretch>
        </p:blipFill>
        <p:spPr>
          <a:xfrm>
            <a:off x="2821781" y="0"/>
            <a:ext cx="11696700" cy="5095875"/>
          </a:xfrm>
          <a:prstGeom prst="rect">
            <a:avLst/>
          </a:prstGeom>
        </p:spPr>
      </p:pic>
      <p:pic>
        <p:nvPicPr>
          <p:cNvPr id="5" name="Picture 4">
            <a:extLst>
              <a:ext uri="{FF2B5EF4-FFF2-40B4-BE49-F238E27FC236}">
                <a16:creationId xmlns:a16="http://schemas.microsoft.com/office/drawing/2014/main" id="{AEAD95CB-99B0-0AEC-4AFC-03D8B812EE82}"/>
              </a:ext>
            </a:extLst>
          </p:cNvPr>
          <p:cNvPicPr>
            <a:picLocks noChangeAspect="1"/>
          </p:cNvPicPr>
          <p:nvPr/>
        </p:nvPicPr>
        <p:blipFill>
          <a:blip r:embed="rId5"/>
          <a:stretch>
            <a:fillRect/>
          </a:stretch>
        </p:blipFill>
        <p:spPr>
          <a:xfrm>
            <a:off x="3107531" y="5105170"/>
            <a:ext cx="11125200" cy="4667250"/>
          </a:xfrm>
          <a:prstGeom prst="rect">
            <a:avLst/>
          </a:prstGeom>
        </p:spPr>
      </p:pic>
      <p:sp>
        <p:nvSpPr>
          <p:cNvPr id="19" name="Rectangle: Rounded Corners 18">
            <a:extLst>
              <a:ext uri="{FF2B5EF4-FFF2-40B4-BE49-F238E27FC236}">
                <a16:creationId xmlns:a16="http://schemas.microsoft.com/office/drawing/2014/main" id="{73821586-1852-55C9-A919-DAF37320CE26}"/>
              </a:ext>
            </a:extLst>
          </p:cNvPr>
          <p:cNvSpPr/>
          <p:nvPr/>
        </p:nvSpPr>
        <p:spPr>
          <a:xfrm>
            <a:off x="11463172" y="4185138"/>
            <a:ext cx="3055309" cy="95176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3C837A-9650-FAB1-9FE5-C3C48A931562}"/>
              </a:ext>
            </a:extLst>
          </p:cNvPr>
          <p:cNvSpPr/>
          <p:nvPr/>
        </p:nvSpPr>
        <p:spPr>
          <a:xfrm>
            <a:off x="3592284" y="5647516"/>
            <a:ext cx="10640447" cy="47918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665AA4-2760-7887-7D7F-78296ACF1991}"/>
              </a:ext>
            </a:extLst>
          </p:cNvPr>
          <p:cNvPicPr>
            <a:picLocks noChangeAspect="1"/>
          </p:cNvPicPr>
          <p:nvPr/>
        </p:nvPicPr>
        <p:blipFill>
          <a:blip r:embed="rId6"/>
          <a:stretch>
            <a:fillRect/>
          </a:stretch>
        </p:blipFill>
        <p:spPr>
          <a:xfrm>
            <a:off x="3176559" y="9282319"/>
            <a:ext cx="365856" cy="325205"/>
          </a:xfrm>
          <a:prstGeom prst="rect">
            <a:avLst/>
          </a:prstGeom>
        </p:spPr>
      </p:pic>
      <p:pic>
        <p:nvPicPr>
          <p:cNvPr id="17" name="Picture 16">
            <a:extLst>
              <a:ext uri="{FF2B5EF4-FFF2-40B4-BE49-F238E27FC236}">
                <a16:creationId xmlns:a16="http://schemas.microsoft.com/office/drawing/2014/main" id="{42D7368B-56DD-7DE1-9176-498E6D3ACE77}"/>
              </a:ext>
            </a:extLst>
          </p:cNvPr>
          <p:cNvPicPr>
            <a:picLocks noChangeAspect="1"/>
          </p:cNvPicPr>
          <p:nvPr/>
        </p:nvPicPr>
        <p:blipFill>
          <a:blip r:embed="rId7"/>
          <a:stretch>
            <a:fillRect/>
          </a:stretch>
        </p:blipFill>
        <p:spPr>
          <a:xfrm>
            <a:off x="3157520" y="5649686"/>
            <a:ext cx="427650" cy="292602"/>
          </a:xfrm>
          <a:prstGeom prst="rect">
            <a:avLst/>
          </a:prstGeom>
        </p:spPr>
      </p:pic>
      <p:pic>
        <p:nvPicPr>
          <p:cNvPr id="18" name="Picture 17">
            <a:extLst>
              <a:ext uri="{FF2B5EF4-FFF2-40B4-BE49-F238E27FC236}">
                <a16:creationId xmlns:a16="http://schemas.microsoft.com/office/drawing/2014/main" id="{6AE76012-C753-B18B-4469-0B1C61CB9923}"/>
              </a:ext>
            </a:extLst>
          </p:cNvPr>
          <p:cNvPicPr>
            <a:picLocks noChangeAspect="1"/>
          </p:cNvPicPr>
          <p:nvPr/>
        </p:nvPicPr>
        <p:blipFill>
          <a:blip r:embed="rId6"/>
          <a:stretch>
            <a:fillRect/>
          </a:stretch>
        </p:blipFill>
        <p:spPr>
          <a:xfrm>
            <a:off x="3162458" y="6395697"/>
            <a:ext cx="365856" cy="325205"/>
          </a:xfrm>
          <a:prstGeom prst="rect">
            <a:avLst/>
          </a:prstGeom>
        </p:spPr>
      </p:pic>
      <p:pic>
        <p:nvPicPr>
          <p:cNvPr id="20" name="Picture 19">
            <a:extLst>
              <a:ext uri="{FF2B5EF4-FFF2-40B4-BE49-F238E27FC236}">
                <a16:creationId xmlns:a16="http://schemas.microsoft.com/office/drawing/2014/main" id="{292EEDA8-A040-8DB9-E9C0-88C6A2A8EECB}"/>
              </a:ext>
            </a:extLst>
          </p:cNvPr>
          <p:cNvPicPr>
            <a:picLocks noChangeAspect="1"/>
          </p:cNvPicPr>
          <p:nvPr/>
        </p:nvPicPr>
        <p:blipFill>
          <a:blip r:embed="rId7"/>
          <a:stretch>
            <a:fillRect/>
          </a:stretch>
        </p:blipFill>
        <p:spPr>
          <a:xfrm>
            <a:off x="3158969" y="7248734"/>
            <a:ext cx="427649" cy="292602"/>
          </a:xfrm>
          <a:prstGeom prst="rect">
            <a:avLst/>
          </a:prstGeom>
        </p:spPr>
      </p:pic>
      <p:pic>
        <p:nvPicPr>
          <p:cNvPr id="21" name="Picture 20">
            <a:extLst>
              <a:ext uri="{FF2B5EF4-FFF2-40B4-BE49-F238E27FC236}">
                <a16:creationId xmlns:a16="http://schemas.microsoft.com/office/drawing/2014/main" id="{AB2D0B7D-B59E-98B0-33D0-5D3A90E6BADC}"/>
              </a:ext>
            </a:extLst>
          </p:cNvPr>
          <p:cNvPicPr>
            <a:picLocks noChangeAspect="1"/>
          </p:cNvPicPr>
          <p:nvPr/>
        </p:nvPicPr>
        <p:blipFill>
          <a:blip r:embed="rId8"/>
          <a:stretch>
            <a:fillRect/>
          </a:stretch>
        </p:blipFill>
        <p:spPr>
          <a:xfrm>
            <a:off x="2934530" y="222798"/>
            <a:ext cx="6492803" cy="2225233"/>
          </a:xfrm>
          <a:prstGeom prst="rect">
            <a:avLst/>
          </a:prstGeom>
        </p:spPr>
      </p:pic>
      <p:graphicFrame>
        <p:nvGraphicFramePr>
          <p:cNvPr id="6" name="Table 5">
            <a:extLst>
              <a:ext uri="{FF2B5EF4-FFF2-40B4-BE49-F238E27FC236}">
                <a16:creationId xmlns:a16="http://schemas.microsoft.com/office/drawing/2014/main" id="{5689AA78-981A-1831-6B7E-1081A631A731}"/>
              </a:ext>
            </a:extLst>
          </p:cNvPr>
          <p:cNvGraphicFramePr>
            <a:graphicFrameLocks noGrp="1"/>
          </p:cNvGraphicFramePr>
          <p:nvPr>
            <p:extLst>
              <p:ext uri="{D42A27DB-BD31-4B8C-83A1-F6EECF244321}">
                <p14:modId xmlns:p14="http://schemas.microsoft.com/office/powerpoint/2010/main" val="2449163950"/>
              </p:ext>
            </p:extLst>
          </p:nvPr>
        </p:nvGraphicFramePr>
        <p:xfrm>
          <a:off x="3646714" y="5638800"/>
          <a:ext cx="11125200" cy="4139064"/>
        </p:xfrm>
        <a:graphic>
          <a:graphicData uri="http://schemas.openxmlformats.org/drawingml/2006/table">
            <a:tbl>
              <a:tblPr firstRow="1" bandRow="1">
                <a:tableStyleId>{D27102A9-8310-4765-A935-A1911B00CA55}</a:tableStyleId>
              </a:tblPr>
              <a:tblGrid>
                <a:gridCol w="848767">
                  <a:extLst>
                    <a:ext uri="{9D8B030D-6E8A-4147-A177-3AD203B41FA5}">
                      <a16:colId xmlns:a16="http://schemas.microsoft.com/office/drawing/2014/main" val="1181324809"/>
                    </a:ext>
                  </a:extLst>
                </a:gridCol>
                <a:gridCol w="1546090">
                  <a:extLst>
                    <a:ext uri="{9D8B030D-6E8A-4147-A177-3AD203B41FA5}">
                      <a16:colId xmlns:a16="http://schemas.microsoft.com/office/drawing/2014/main" val="265809915"/>
                    </a:ext>
                  </a:extLst>
                </a:gridCol>
                <a:gridCol w="2623458">
                  <a:extLst>
                    <a:ext uri="{9D8B030D-6E8A-4147-A177-3AD203B41FA5}">
                      <a16:colId xmlns:a16="http://schemas.microsoft.com/office/drawing/2014/main" val="3035661314"/>
                    </a:ext>
                  </a:extLst>
                </a:gridCol>
                <a:gridCol w="1251857">
                  <a:extLst>
                    <a:ext uri="{9D8B030D-6E8A-4147-A177-3AD203B41FA5}">
                      <a16:colId xmlns:a16="http://schemas.microsoft.com/office/drawing/2014/main" val="2486729835"/>
                    </a:ext>
                  </a:extLst>
                </a:gridCol>
                <a:gridCol w="3450771">
                  <a:extLst>
                    <a:ext uri="{9D8B030D-6E8A-4147-A177-3AD203B41FA5}">
                      <a16:colId xmlns:a16="http://schemas.microsoft.com/office/drawing/2014/main" val="3297068136"/>
                    </a:ext>
                  </a:extLst>
                </a:gridCol>
                <a:gridCol w="1404257">
                  <a:extLst>
                    <a:ext uri="{9D8B030D-6E8A-4147-A177-3AD203B41FA5}">
                      <a16:colId xmlns:a16="http://schemas.microsoft.com/office/drawing/2014/main" val="3593747754"/>
                    </a:ext>
                  </a:extLst>
                </a:gridCol>
              </a:tblGrid>
              <a:tr h="381000">
                <a:tc>
                  <a:txBody>
                    <a:bodyPr/>
                    <a:lstStyle/>
                    <a:p>
                      <a:pPr algn="l" rtl="0" fontAlgn="t"/>
                      <a:r>
                        <a:rPr lang="en-US" sz="1200" b="0" i="0" u="none" strike="noStrike" dirty="0">
                          <a:effectLst/>
                          <a:latin typeface="Arial" panose="020B0604020202020204" pitchFamily="34" charset="0"/>
                        </a:rPr>
                        <a:t>123456900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Aaron, Jack</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48343">
                <a:tc>
                  <a:txBody>
                    <a:bodyPr/>
                    <a:lstStyle/>
                    <a:p>
                      <a:pPr algn="l" rtl="0" fontAlgn="t"/>
                      <a:r>
                        <a:rPr lang="en-US" sz="1200" b="0" i="0" u="none" strike="noStrike">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Adams,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74463407"/>
                  </a:ext>
                </a:extLst>
              </a:tr>
              <a:tr h="348342">
                <a:tc>
                  <a:txBody>
                    <a:bodyPr/>
                    <a:lstStyle/>
                    <a:p>
                      <a:pPr algn="l" rtl="0" fontAlgn="t"/>
                      <a:r>
                        <a:rPr lang="en-US" sz="1200" b="0" i="0" u="none" strike="noStrike" dirty="0">
                          <a:effectLst/>
                          <a:latin typeface="Arial" panose="020B0604020202020204" pitchFamily="34" charset="0"/>
                        </a:rPr>
                        <a:t>201654321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Bales, Cary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112971"/>
                  </a:ext>
                </a:extLst>
              </a:tr>
              <a:tr h="533400">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Combs, Ralph</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0114">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Coon, Thomas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r h="522514">
                <a:tc>
                  <a:txBody>
                    <a:bodyPr/>
                    <a:lstStyle/>
                    <a:p>
                      <a:pPr algn="l" rtl="0" fontAlgn="t"/>
                      <a:r>
                        <a:rPr lang="en-US" sz="1200" b="0" i="0" u="none" strike="noStrike" dirty="0">
                          <a:effectLst/>
                          <a:latin typeface="Arial" panose="020B0604020202020204" pitchFamily="34" charset="0"/>
                        </a:rPr>
                        <a:t>202654322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Davis, Dakota</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043361934"/>
                  </a:ext>
                </a:extLst>
              </a:tr>
              <a:tr h="545117">
                <a:tc>
                  <a:txBody>
                    <a:bodyPr/>
                    <a:lstStyle/>
                    <a:p>
                      <a:pPr algn="l" rtl="0" fontAlgn="t"/>
                      <a:r>
                        <a:rPr lang="en-US" sz="12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Farmer, Jesse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286029"/>
                  </a:ext>
                </a:extLst>
              </a:tr>
              <a:tr h="545117">
                <a:tc>
                  <a:txBody>
                    <a:bodyPr/>
                    <a:lstStyle/>
                    <a:p>
                      <a:pPr algn="l" rtl="0" fontAlgn="t"/>
                      <a:r>
                        <a:rPr lang="en-US" sz="1200" b="0" i="0" u="none" strike="noStrike" dirty="0">
                          <a:effectLst/>
                          <a:latin typeface="Arial" panose="020B0604020202020204" pitchFamily="34" charset="0"/>
                        </a:rPr>
                        <a:t>350456785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Hardy, Ken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n-US" sz="105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703466"/>
                  </a:ext>
                </a:extLst>
              </a:tr>
              <a:tr h="545117">
                <a:tc>
                  <a:txBody>
                    <a:bodyPr/>
                    <a:lstStyle/>
                    <a:p>
                      <a:pPr algn="l" rtl="0" fontAlgn="t"/>
                      <a:r>
                        <a:rPr lang="en-US" sz="1200" b="0" i="0" u="none" strike="noStrike" dirty="0">
                          <a:effectLst/>
                          <a:latin typeface="Arial" panose="020B0604020202020204" pitchFamily="34" charset="0"/>
                        </a:rPr>
                        <a:t>201222333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Jackson, Herb</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dirty="0">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050" b="0" i="0" u="none" strike="noStrike" kern="1200" dirty="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t"/>
                      <a:r>
                        <a:rPr lang="en-US" sz="1050" b="1"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6319748"/>
                  </a:ext>
                </a:extLst>
              </a:tr>
            </a:tbl>
          </a:graphicData>
        </a:graphic>
      </p:graphicFrame>
    </p:spTree>
    <p:custDataLst>
      <p:tags r:id="rId1"/>
    </p:custDataLst>
    <p:extLst>
      <p:ext uri="{BB962C8B-B14F-4D97-AF65-F5344CB8AC3E}">
        <p14:creationId xmlns:p14="http://schemas.microsoft.com/office/powerpoint/2010/main" val="166803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3A9FE-6C6C-D347-E4DF-56C07483DAEA}"/>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6C89D6FF-6BE4-3CE8-1332-1383AA9F9111}"/>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3" name="Picture 2">
            <a:extLst>
              <a:ext uri="{FF2B5EF4-FFF2-40B4-BE49-F238E27FC236}">
                <a16:creationId xmlns:a16="http://schemas.microsoft.com/office/drawing/2014/main" id="{F1CF90A2-C5A0-B896-A05A-9A6CCF594145}"/>
              </a:ext>
            </a:extLst>
          </p:cNvPr>
          <p:cNvPicPr>
            <a:picLocks noChangeAspect="1"/>
          </p:cNvPicPr>
          <p:nvPr/>
        </p:nvPicPr>
        <p:blipFill>
          <a:blip r:embed="rId4"/>
          <a:stretch>
            <a:fillRect/>
          </a:stretch>
        </p:blipFill>
        <p:spPr>
          <a:xfrm>
            <a:off x="894764" y="202796"/>
            <a:ext cx="15777795" cy="9268342"/>
          </a:xfrm>
          <a:prstGeom prst="rect">
            <a:avLst/>
          </a:prstGeom>
        </p:spPr>
      </p:pic>
      <p:sp>
        <p:nvSpPr>
          <p:cNvPr id="8" name="Rectangle 7">
            <a:extLst>
              <a:ext uri="{FF2B5EF4-FFF2-40B4-BE49-F238E27FC236}">
                <a16:creationId xmlns:a16="http://schemas.microsoft.com/office/drawing/2014/main" id="{6EC4C66B-81D2-7CEA-9405-8B1161BCF5E3}"/>
              </a:ext>
            </a:extLst>
          </p:cNvPr>
          <p:cNvSpPr/>
          <p:nvPr/>
        </p:nvSpPr>
        <p:spPr>
          <a:xfrm>
            <a:off x="1077686" y="6977743"/>
            <a:ext cx="15367813" cy="1034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BBD54549-20C0-2985-B780-B23184539E5F}"/>
              </a:ext>
            </a:extLst>
          </p:cNvPr>
          <p:cNvGraphicFramePr>
            <a:graphicFrameLocks noGrp="1"/>
          </p:cNvGraphicFramePr>
          <p:nvPr>
            <p:extLst>
              <p:ext uri="{D42A27DB-BD31-4B8C-83A1-F6EECF244321}">
                <p14:modId xmlns:p14="http://schemas.microsoft.com/office/powerpoint/2010/main" val="199561694"/>
              </p:ext>
            </p:extLst>
          </p:nvPr>
        </p:nvGraphicFramePr>
        <p:xfrm>
          <a:off x="1189995" y="6988629"/>
          <a:ext cx="14942633" cy="1055914"/>
        </p:xfrm>
        <a:graphic>
          <a:graphicData uri="http://schemas.openxmlformats.org/drawingml/2006/table">
            <a:tbl>
              <a:tblPr firstRow="1" bandRow="1">
                <a:tableStyleId>{D27102A9-8310-4765-A935-A1911B00CA55}</a:tableStyleId>
              </a:tblPr>
              <a:tblGrid>
                <a:gridCol w="1847119">
                  <a:extLst>
                    <a:ext uri="{9D8B030D-6E8A-4147-A177-3AD203B41FA5}">
                      <a16:colId xmlns:a16="http://schemas.microsoft.com/office/drawing/2014/main" val="1181324809"/>
                    </a:ext>
                  </a:extLst>
                </a:gridCol>
                <a:gridCol w="2188029">
                  <a:extLst>
                    <a:ext uri="{9D8B030D-6E8A-4147-A177-3AD203B41FA5}">
                      <a16:colId xmlns:a16="http://schemas.microsoft.com/office/drawing/2014/main" val="265809915"/>
                    </a:ext>
                  </a:extLst>
                </a:gridCol>
                <a:gridCol w="2808514">
                  <a:extLst>
                    <a:ext uri="{9D8B030D-6E8A-4147-A177-3AD203B41FA5}">
                      <a16:colId xmlns:a16="http://schemas.microsoft.com/office/drawing/2014/main" val="3035661314"/>
                    </a:ext>
                  </a:extLst>
                </a:gridCol>
                <a:gridCol w="1741714">
                  <a:extLst>
                    <a:ext uri="{9D8B030D-6E8A-4147-A177-3AD203B41FA5}">
                      <a16:colId xmlns:a16="http://schemas.microsoft.com/office/drawing/2014/main" val="2486729835"/>
                    </a:ext>
                  </a:extLst>
                </a:gridCol>
                <a:gridCol w="4691743">
                  <a:extLst>
                    <a:ext uri="{9D8B030D-6E8A-4147-A177-3AD203B41FA5}">
                      <a16:colId xmlns:a16="http://schemas.microsoft.com/office/drawing/2014/main" val="3297068136"/>
                    </a:ext>
                  </a:extLst>
                </a:gridCol>
                <a:gridCol w="1665514">
                  <a:extLst>
                    <a:ext uri="{9D8B030D-6E8A-4147-A177-3AD203B41FA5}">
                      <a16:colId xmlns:a16="http://schemas.microsoft.com/office/drawing/2014/main" val="3593747754"/>
                    </a:ext>
                  </a:extLst>
                </a:gridCol>
              </a:tblGrid>
              <a:tr h="361398">
                <a:tc>
                  <a:txBody>
                    <a:bodyPr/>
                    <a:lstStyle/>
                    <a:p>
                      <a:pPr algn="l" rtl="0" fontAlgn="t"/>
                      <a:r>
                        <a:rPr lang="en-US" sz="1200" b="0" i="0" u="none" strike="noStrike" dirty="0">
                          <a:effectLst/>
                          <a:latin typeface="Arial" panose="020B0604020202020204" pitchFamily="34" charset="0"/>
                        </a:rPr>
                        <a:t>123456900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Jack Aaron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1407149"/>
                  </a:ext>
                </a:extLst>
              </a:tr>
              <a:tr h="324402">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Ralph Combs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dirty="0">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78129285"/>
                  </a:ext>
                </a:extLst>
              </a:tr>
              <a:tr h="370114">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Thomas Coon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Email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0954"/>
                  </a:ext>
                </a:extLst>
              </a:tr>
            </a:tbl>
          </a:graphicData>
        </a:graphic>
      </p:graphicFrame>
      <p:pic>
        <p:nvPicPr>
          <p:cNvPr id="10" name="Picture 9">
            <a:extLst>
              <a:ext uri="{FF2B5EF4-FFF2-40B4-BE49-F238E27FC236}">
                <a16:creationId xmlns:a16="http://schemas.microsoft.com/office/drawing/2014/main" id="{884C7C24-4E6F-1828-2964-690D9FACA0D1}"/>
              </a:ext>
            </a:extLst>
          </p:cNvPr>
          <p:cNvPicPr>
            <a:picLocks noChangeAspect="1"/>
          </p:cNvPicPr>
          <p:nvPr/>
        </p:nvPicPr>
        <p:blipFill>
          <a:blip r:embed="rId5"/>
          <a:stretch>
            <a:fillRect/>
          </a:stretch>
        </p:blipFill>
        <p:spPr>
          <a:xfrm>
            <a:off x="1189995" y="3531189"/>
            <a:ext cx="8521199" cy="2920411"/>
          </a:xfrm>
          <a:prstGeom prst="rect">
            <a:avLst/>
          </a:prstGeom>
        </p:spPr>
      </p:pic>
      <p:sp>
        <p:nvSpPr>
          <p:cNvPr id="7" name="Rectangle: Rounded Corners 6">
            <a:extLst>
              <a:ext uri="{FF2B5EF4-FFF2-40B4-BE49-F238E27FC236}">
                <a16:creationId xmlns:a16="http://schemas.microsoft.com/office/drawing/2014/main" id="{BB57874B-35BD-5B48-59CD-CA75F7C1CA7E}"/>
              </a:ext>
            </a:extLst>
          </p:cNvPr>
          <p:cNvSpPr/>
          <p:nvPr/>
        </p:nvSpPr>
        <p:spPr>
          <a:xfrm>
            <a:off x="1189996" y="6091508"/>
            <a:ext cx="8537327" cy="31034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472A894-A360-F1BC-E189-2AEC2525C92C}"/>
              </a:ext>
            </a:extLst>
          </p:cNvPr>
          <p:cNvPicPr>
            <a:picLocks noChangeAspect="1"/>
          </p:cNvPicPr>
          <p:nvPr/>
        </p:nvPicPr>
        <p:blipFill>
          <a:blip r:embed="rId6"/>
          <a:stretch>
            <a:fillRect/>
          </a:stretch>
        </p:blipFill>
        <p:spPr>
          <a:xfrm>
            <a:off x="1189995" y="1709055"/>
            <a:ext cx="4515874" cy="680785"/>
          </a:xfrm>
          <a:prstGeom prst="rect">
            <a:avLst/>
          </a:prstGeom>
        </p:spPr>
      </p:pic>
    </p:spTree>
    <p:custDataLst>
      <p:tags r:id="rId1"/>
    </p:custDataLst>
    <p:extLst>
      <p:ext uri="{BB962C8B-B14F-4D97-AF65-F5344CB8AC3E}">
        <p14:creationId xmlns:p14="http://schemas.microsoft.com/office/powerpoint/2010/main" val="297245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7B3FE-AA65-147D-D085-7B05B0C2A642}"/>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E2665584-74BB-ABAC-88E5-5C9EE01BD5E8}"/>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grpSp>
        <p:nvGrpSpPr>
          <p:cNvPr id="19" name="Group 18">
            <a:extLst>
              <a:ext uri="{FF2B5EF4-FFF2-40B4-BE49-F238E27FC236}">
                <a16:creationId xmlns:a16="http://schemas.microsoft.com/office/drawing/2014/main" id="{A4AED3DA-15B1-61CB-3F15-01A30CD3018D}"/>
              </a:ext>
            </a:extLst>
          </p:cNvPr>
          <p:cNvGrpSpPr/>
          <p:nvPr/>
        </p:nvGrpSpPr>
        <p:grpSpPr>
          <a:xfrm>
            <a:off x="2107406" y="282462"/>
            <a:ext cx="13125450" cy="8837725"/>
            <a:chOff x="2107406" y="282462"/>
            <a:chExt cx="13125450" cy="8837725"/>
          </a:xfrm>
        </p:grpSpPr>
        <p:grpSp>
          <p:nvGrpSpPr>
            <p:cNvPr id="14" name="Group 13">
              <a:extLst>
                <a:ext uri="{FF2B5EF4-FFF2-40B4-BE49-F238E27FC236}">
                  <a16:creationId xmlns:a16="http://schemas.microsoft.com/office/drawing/2014/main" id="{F852BB99-BCD0-E44C-20B9-0241FC096496}"/>
                </a:ext>
              </a:extLst>
            </p:cNvPr>
            <p:cNvGrpSpPr/>
            <p:nvPr/>
          </p:nvGrpSpPr>
          <p:grpSpPr>
            <a:xfrm>
              <a:off x="2107406" y="282462"/>
              <a:ext cx="13125450" cy="8837725"/>
              <a:chOff x="2107406" y="282462"/>
              <a:chExt cx="13125450" cy="8837725"/>
            </a:xfrm>
          </p:grpSpPr>
          <p:grpSp>
            <p:nvGrpSpPr>
              <p:cNvPr id="8" name="Group 7">
                <a:extLst>
                  <a:ext uri="{FF2B5EF4-FFF2-40B4-BE49-F238E27FC236}">
                    <a16:creationId xmlns:a16="http://schemas.microsoft.com/office/drawing/2014/main" id="{0546C305-4813-EA2F-6448-ACD87F11FE48}"/>
                  </a:ext>
                </a:extLst>
              </p:cNvPr>
              <p:cNvGrpSpPr/>
              <p:nvPr/>
            </p:nvGrpSpPr>
            <p:grpSpPr>
              <a:xfrm>
                <a:off x="2107406" y="282462"/>
                <a:ext cx="13125450" cy="8837725"/>
                <a:chOff x="2107406" y="282462"/>
                <a:chExt cx="13125450" cy="8837725"/>
              </a:xfrm>
            </p:grpSpPr>
            <p:grpSp>
              <p:nvGrpSpPr>
                <p:cNvPr id="6" name="Group 5">
                  <a:extLst>
                    <a:ext uri="{FF2B5EF4-FFF2-40B4-BE49-F238E27FC236}">
                      <a16:creationId xmlns:a16="http://schemas.microsoft.com/office/drawing/2014/main" id="{41200EEA-0D22-54BB-4A4C-B8E689599A50}"/>
                    </a:ext>
                  </a:extLst>
                </p:cNvPr>
                <p:cNvGrpSpPr/>
                <p:nvPr/>
              </p:nvGrpSpPr>
              <p:grpSpPr>
                <a:xfrm>
                  <a:off x="2107406" y="282462"/>
                  <a:ext cx="13125450" cy="8837725"/>
                  <a:chOff x="2107406" y="282462"/>
                  <a:chExt cx="13125450" cy="8837725"/>
                </a:xfrm>
              </p:grpSpPr>
              <p:pic>
                <p:nvPicPr>
                  <p:cNvPr id="3" name="Picture 2">
                    <a:extLst>
                      <a:ext uri="{FF2B5EF4-FFF2-40B4-BE49-F238E27FC236}">
                        <a16:creationId xmlns:a16="http://schemas.microsoft.com/office/drawing/2014/main" id="{0C7468A4-FB5F-0BCB-B868-51FEF1D9E6BF}"/>
                      </a:ext>
                    </a:extLst>
                  </p:cNvPr>
                  <p:cNvPicPr>
                    <a:picLocks noChangeAspect="1"/>
                  </p:cNvPicPr>
                  <p:nvPr/>
                </p:nvPicPr>
                <p:blipFill>
                  <a:blip r:embed="rId4"/>
                  <a:stretch>
                    <a:fillRect/>
                  </a:stretch>
                </p:blipFill>
                <p:spPr>
                  <a:xfrm>
                    <a:off x="2107406" y="633412"/>
                    <a:ext cx="13125450" cy="8486775"/>
                  </a:xfrm>
                  <a:prstGeom prst="rect">
                    <a:avLst/>
                  </a:prstGeom>
                </p:spPr>
              </p:pic>
              <p:pic>
                <p:nvPicPr>
                  <p:cNvPr id="5" name="Picture 4">
                    <a:extLst>
                      <a:ext uri="{FF2B5EF4-FFF2-40B4-BE49-F238E27FC236}">
                        <a16:creationId xmlns:a16="http://schemas.microsoft.com/office/drawing/2014/main" id="{C930E190-EA6E-FD79-B9F6-03919950319F}"/>
                      </a:ext>
                    </a:extLst>
                  </p:cNvPr>
                  <p:cNvPicPr>
                    <a:picLocks noChangeAspect="1"/>
                  </p:cNvPicPr>
                  <p:nvPr/>
                </p:nvPicPr>
                <p:blipFill>
                  <a:blip r:embed="rId5"/>
                  <a:stretch>
                    <a:fillRect/>
                  </a:stretch>
                </p:blipFill>
                <p:spPr>
                  <a:xfrm>
                    <a:off x="2164556" y="282462"/>
                    <a:ext cx="13068300" cy="2533650"/>
                  </a:xfrm>
                  <a:prstGeom prst="rect">
                    <a:avLst/>
                  </a:prstGeom>
                </p:spPr>
              </p:pic>
            </p:grpSp>
            <p:sp>
              <p:nvSpPr>
                <p:cNvPr id="7" name="TextBox 6">
                  <a:extLst>
                    <a:ext uri="{FF2B5EF4-FFF2-40B4-BE49-F238E27FC236}">
                      <a16:creationId xmlns:a16="http://schemas.microsoft.com/office/drawing/2014/main" id="{FFEA793A-4056-8BE8-54C3-43F043D26291}"/>
                    </a:ext>
                  </a:extLst>
                </p:cNvPr>
                <p:cNvSpPr txBox="1"/>
                <p:nvPr/>
              </p:nvSpPr>
              <p:spPr>
                <a:xfrm>
                  <a:off x="12517819" y="3990228"/>
                  <a:ext cx="1907629" cy="646331"/>
                </a:xfrm>
                <a:prstGeom prst="rect">
                  <a:avLst/>
                </a:prstGeom>
                <a:solidFill>
                  <a:schemeClr val="bg1"/>
                </a:solidFill>
              </p:spPr>
              <p:txBody>
                <a:bodyPr wrap="square" rtlCol="0">
                  <a:spAutoFit/>
                </a:bodyPr>
                <a:lstStyle/>
                <a:p>
                  <a:pPr algn="l"/>
                  <a:r>
                    <a:rPr lang="en-US" sz="1200" dirty="0"/>
                    <a:t>Address1</a:t>
                  </a:r>
                </a:p>
                <a:p>
                  <a:pPr algn="l"/>
                  <a:r>
                    <a:rPr lang="en-US" sz="1200" dirty="0"/>
                    <a:t>New Paris, OH</a:t>
                  </a:r>
                </a:p>
                <a:p>
                  <a:pPr algn="l"/>
                  <a:r>
                    <a:rPr lang="en-US" sz="1200" dirty="0"/>
                    <a:t>USA</a:t>
                  </a:r>
                </a:p>
              </p:txBody>
            </p:sp>
          </p:grpSp>
          <p:sp>
            <p:nvSpPr>
              <p:cNvPr id="2" name="TextBox 1">
                <a:extLst>
                  <a:ext uri="{FF2B5EF4-FFF2-40B4-BE49-F238E27FC236}">
                    <a16:creationId xmlns:a16="http://schemas.microsoft.com/office/drawing/2014/main" id="{A746335C-860A-2117-07EF-A1673F0A35B2}"/>
                  </a:ext>
                </a:extLst>
              </p:cNvPr>
              <p:cNvSpPr txBox="1"/>
              <p:nvPr/>
            </p:nvSpPr>
            <p:spPr>
              <a:xfrm>
                <a:off x="2308934" y="1796155"/>
                <a:ext cx="4305300" cy="338554"/>
              </a:xfrm>
              <a:prstGeom prst="rect">
                <a:avLst/>
              </a:prstGeom>
              <a:solidFill>
                <a:schemeClr val="bg1"/>
              </a:solidFill>
              <a:ln>
                <a:solidFill>
                  <a:schemeClr val="bg1"/>
                </a:solidFill>
              </a:ln>
            </p:spPr>
            <p:txBody>
              <a:bodyPr wrap="square" rtlCol="0">
                <a:spAutoFit/>
              </a:bodyPr>
              <a:lstStyle/>
              <a:p>
                <a:pPr algn="l"/>
                <a:r>
                  <a:rPr lang="en-US" b="1"/>
                  <a:t>Total Selected to Pay:  $97.50</a:t>
                </a:r>
              </a:p>
            </p:txBody>
          </p:sp>
          <p:sp>
            <p:nvSpPr>
              <p:cNvPr id="12" name="TextBox 11">
                <a:extLst>
                  <a:ext uri="{FF2B5EF4-FFF2-40B4-BE49-F238E27FC236}">
                    <a16:creationId xmlns:a16="http://schemas.microsoft.com/office/drawing/2014/main" id="{2BD8C52B-C71E-7DE7-AE9D-3D114FA714EE}"/>
                  </a:ext>
                </a:extLst>
              </p:cNvPr>
              <p:cNvSpPr txBox="1"/>
              <p:nvPr/>
            </p:nvSpPr>
            <p:spPr>
              <a:xfrm>
                <a:off x="2806330" y="7014594"/>
                <a:ext cx="8779812" cy="646331"/>
              </a:xfrm>
              <a:prstGeom prst="rect">
                <a:avLst/>
              </a:prstGeom>
              <a:solidFill>
                <a:srgbClr val="F9F9F9"/>
              </a:solidFill>
              <a:ln>
                <a:solidFill>
                  <a:schemeClr val="bg1"/>
                </a:solidFill>
              </a:ln>
            </p:spPr>
            <p:txBody>
              <a:bodyPr wrap="square" rtlCol="0">
                <a:spAutoFit/>
              </a:bodyPr>
              <a:lstStyle/>
              <a:p>
                <a:pPr algn="l"/>
                <a:r>
                  <a:rPr lang="en-US" sz="1800" b="1">
                    <a:solidFill>
                      <a:srgbClr val="FF0000"/>
                    </a:solidFill>
                  </a:rPr>
                  <a:t>*</a:t>
                </a:r>
                <a:r>
                  <a:rPr lang="en-US" sz="1800" b="1"/>
                  <a:t> </a:t>
                </a:r>
                <a:r>
                  <a:rPr lang="en-US" sz="1800"/>
                  <a:t>By Clicking the Submit button below, I authorize the American Legion to make a one-time charge on 2/18/2025 for $97.50.</a:t>
                </a:r>
              </a:p>
            </p:txBody>
          </p:sp>
        </p:grpSp>
        <p:sp>
          <p:nvSpPr>
            <p:cNvPr id="9" name="Rectangle 8">
              <a:extLst>
                <a:ext uri="{FF2B5EF4-FFF2-40B4-BE49-F238E27FC236}">
                  <a16:creationId xmlns:a16="http://schemas.microsoft.com/office/drawing/2014/main" id="{38DDEF04-0655-F9F5-B933-0C498DDC3CCF}"/>
                </a:ext>
              </a:extLst>
            </p:cNvPr>
            <p:cNvSpPr/>
            <p:nvPr/>
          </p:nvSpPr>
          <p:spPr>
            <a:xfrm>
              <a:off x="2871537" y="7079586"/>
              <a:ext cx="8650437" cy="566897"/>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108179-4856-95A0-0AF5-E7333735600E}"/>
                </a:ext>
              </a:extLst>
            </p:cNvPr>
            <p:cNvSpPr txBox="1"/>
            <p:nvPr/>
          </p:nvSpPr>
          <p:spPr>
            <a:xfrm>
              <a:off x="3020752" y="7083476"/>
              <a:ext cx="8292676" cy="584775"/>
            </a:xfrm>
            <a:prstGeom prst="rect">
              <a:avLst/>
            </a:prstGeom>
            <a:noFill/>
          </p:spPr>
          <p:txBody>
            <a:bodyPr wrap="square">
              <a:spAutoFit/>
            </a:bodyPr>
            <a:lstStyle/>
            <a:p>
              <a:pPr algn="l"/>
              <a:r>
                <a:rPr lang="en-US" sz="1600" b="1" dirty="0">
                  <a:solidFill>
                    <a:srgbClr val="FF0000"/>
                  </a:solidFill>
                </a:rPr>
                <a:t>*</a:t>
              </a:r>
              <a:r>
                <a:rPr lang="en-US" sz="1600" b="1" dirty="0"/>
                <a:t> By Clicking the Submit button below, I authorize the American Legion to make a one-time charge on </a:t>
              </a:r>
              <a:r>
                <a:rPr lang="en-US" b="1" dirty="0"/>
                <a:t>2/3</a:t>
              </a:r>
              <a:r>
                <a:rPr lang="en-US" sz="1600" b="1" dirty="0"/>
                <a:t>/2026 for $97.50.</a:t>
              </a:r>
            </a:p>
          </p:txBody>
        </p:sp>
      </p:grpSp>
      <p:pic>
        <p:nvPicPr>
          <p:cNvPr id="10" name="Picture 9">
            <a:extLst>
              <a:ext uri="{FF2B5EF4-FFF2-40B4-BE49-F238E27FC236}">
                <a16:creationId xmlns:a16="http://schemas.microsoft.com/office/drawing/2014/main" id="{7CAD9930-CAB4-B4E2-E9AC-5DB96C2DFF65}"/>
              </a:ext>
            </a:extLst>
          </p:cNvPr>
          <p:cNvPicPr>
            <a:picLocks noChangeAspect="1"/>
          </p:cNvPicPr>
          <p:nvPr/>
        </p:nvPicPr>
        <p:blipFill>
          <a:blip r:embed="rId6"/>
          <a:stretch>
            <a:fillRect/>
          </a:stretch>
        </p:blipFill>
        <p:spPr>
          <a:xfrm>
            <a:off x="8186250" y="3990228"/>
            <a:ext cx="3645414" cy="2533651"/>
          </a:xfrm>
          <a:prstGeom prst="rect">
            <a:avLst/>
          </a:prstGeom>
          <a:ln w="19050">
            <a:solidFill>
              <a:schemeClr val="accent1"/>
            </a:solidFill>
          </a:ln>
          <a:effectLst>
            <a:glow rad="228600">
              <a:schemeClr val="accent3">
                <a:satMod val="175000"/>
                <a:alpha val="40000"/>
              </a:schemeClr>
            </a:glow>
          </a:effectLst>
        </p:spPr>
      </p:pic>
    </p:spTree>
    <p:custDataLst>
      <p:tags r:id="rId1"/>
    </p:custDataLst>
    <p:extLst>
      <p:ext uri="{BB962C8B-B14F-4D97-AF65-F5344CB8AC3E}">
        <p14:creationId xmlns:p14="http://schemas.microsoft.com/office/powerpoint/2010/main" val="35102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2179-83AE-6666-BCEC-7F1BBF6BCD9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5781B10-1793-4BA9-3329-D28F9D1E992F}"/>
              </a:ext>
            </a:extLst>
          </p:cNvPr>
          <p:cNvSpPr/>
          <p:nvPr/>
        </p:nvSpPr>
        <p:spPr>
          <a:xfrm>
            <a:off x="-116115" y="203203"/>
            <a:ext cx="5942483"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FFDBDF74-1BD8-433B-2057-A4387025242F}"/>
              </a:ext>
            </a:extLst>
          </p:cNvPr>
          <p:cNvGrpSpPr/>
          <p:nvPr/>
        </p:nvGrpSpPr>
        <p:grpSpPr>
          <a:xfrm>
            <a:off x="3115935" y="-1368647"/>
            <a:ext cx="11108389" cy="10919044"/>
            <a:chOff x="6422148" y="179278"/>
            <a:chExt cx="9982450" cy="9395044"/>
          </a:xfrm>
        </p:grpSpPr>
        <p:grpSp>
          <p:nvGrpSpPr>
            <p:cNvPr id="5" name="Group 4">
              <a:extLst>
                <a:ext uri="{FF2B5EF4-FFF2-40B4-BE49-F238E27FC236}">
                  <a16:creationId xmlns:a16="http://schemas.microsoft.com/office/drawing/2014/main" id="{1627B3E0-E7A5-4207-3C92-1096703985EC}"/>
                </a:ext>
              </a:extLst>
            </p:cNvPr>
            <p:cNvGrpSpPr/>
            <p:nvPr/>
          </p:nvGrpSpPr>
          <p:grpSpPr>
            <a:xfrm>
              <a:off x="6422148" y="179278"/>
              <a:ext cx="9982450" cy="9395044"/>
              <a:chOff x="6422148" y="179278"/>
              <a:chExt cx="9982450" cy="9395044"/>
            </a:xfrm>
          </p:grpSpPr>
          <p:grpSp>
            <p:nvGrpSpPr>
              <p:cNvPr id="10" name="Group 9">
                <a:extLst>
                  <a:ext uri="{FF2B5EF4-FFF2-40B4-BE49-F238E27FC236}">
                    <a16:creationId xmlns:a16="http://schemas.microsoft.com/office/drawing/2014/main" id="{F11CF028-21E8-1975-5B17-B2687AC7AEAE}"/>
                  </a:ext>
                </a:extLst>
              </p:cNvPr>
              <p:cNvGrpSpPr/>
              <p:nvPr/>
            </p:nvGrpSpPr>
            <p:grpSpPr>
              <a:xfrm>
                <a:off x="6422148" y="179278"/>
                <a:ext cx="9982450" cy="9395044"/>
                <a:chOff x="6181800" y="-387016"/>
                <a:chExt cx="10381910" cy="9746364"/>
              </a:xfrm>
            </p:grpSpPr>
            <p:grpSp>
              <p:nvGrpSpPr>
                <p:cNvPr id="13" name="Group 12">
                  <a:extLst>
                    <a:ext uri="{FF2B5EF4-FFF2-40B4-BE49-F238E27FC236}">
                      <a16:creationId xmlns:a16="http://schemas.microsoft.com/office/drawing/2014/main" id="{8C683D83-FBA3-F9E9-5FBD-00D7A10F9A6E}"/>
                    </a:ext>
                  </a:extLst>
                </p:cNvPr>
                <p:cNvGrpSpPr/>
                <p:nvPr/>
              </p:nvGrpSpPr>
              <p:grpSpPr>
                <a:xfrm>
                  <a:off x="6181800" y="-387016"/>
                  <a:ext cx="10381910" cy="9746364"/>
                  <a:chOff x="6236593" y="-214471"/>
                  <a:chExt cx="10381910" cy="9746364"/>
                </a:xfrm>
              </p:grpSpPr>
              <p:grpSp>
                <p:nvGrpSpPr>
                  <p:cNvPr id="15" name="Group 14">
                    <a:extLst>
                      <a:ext uri="{FF2B5EF4-FFF2-40B4-BE49-F238E27FC236}">
                        <a16:creationId xmlns:a16="http://schemas.microsoft.com/office/drawing/2014/main" id="{E8326A7A-ADDC-A032-3E84-3D06935AD488}"/>
                      </a:ext>
                    </a:extLst>
                  </p:cNvPr>
                  <p:cNvGrpSpPr/>
                  <p:nvPr/>
                </p:nvGrpSpPr>
                <p:grpSpPr>
                  <a:xfrm>
                    <a:off x="6241538" y="221706"/>
                    <a:ext cx="10163060" cy="9310187"/>
                    <a:chOff x="6990735" y="202523"/>
                    <a:chExt cx="10163060" cy="9310187"/>
                  </a:xfrm>
                </p:grpSpPr>
                <p:grpSp>
                  <p:nvGrpSpPr>
                    <p:cNvPr id="20" name="Group 19">
                      <a:extLst>
                        <a:ext uri="{FF2B5EF4-FFF2-40B4-BE49-F238E27FC236}">
                          <a16:creationId xmlns:a16="http://schemas.microsoft.com/office/drawing/2014/main" id="{FC8C7476-C538-D0CD-484E-F069E5CFAD7D}"/>
                        </a:ext>
                      </a:extLst>
                    </p:cNvPr>
                    <p:cNvGrpSpPr/>
                    <p:nvPr/>
                  </p:nvGrpSpPr>
                  <p:grpSpPr>
                    <a:xfrm>
                      <a:off x="6990735" y="202523"/>
                      <a:ext cx="10163060" cy="9310187"/>
                      <a:chOff x="6990735" y="202523"/>
                      <a:chExt cx="10163060" cy="9310187"/>
                    </a:xfrm>
                  </p:grpSpPr>
                  <p:grpSp>
                    <p:nvGrpSpPr>
                      <p:cNvPr id="22" name="Group 21">
                        <a:extLst>
                          <a:ext uri="{FF2B5EF4-FFF2-40B4-BE49-F238E27FC236}">
                            <a16:creationId xmlns:a16="http://schemas.microsoft.com/office/drawing/2014/main" id="{583F4009-43A7-02CC-4E9F-FC37593247E7}"/>
                          </a:ext>
                        </a:extLst>
                      </p:cNvPr>
                      <p:cNvGrpSpPr/>
                      <p:nvPr/>
                    </p:nvGrpSpPr>
                    <p:grpSpPr>
                      <a:xfrm>
                        <a:off x="6990735" y="202523"/>
                        <a:ext cx="10163060" cy="9310187"/>
                        <a:chOff x="6990735" y="202523"/>
                        <a:chExt cx="10163060" cy="9310187"/>
                      </a:xfrm>
                    </p:grpSpPr>
                    <p:grpSp>
                      <p:nvGrpSpPr>
                        <p:cNvPr id="24" name="Group 23">
                          <a:extLst>
                            <a:ext uri="{FF2B5EF4-FFF2-40B4-BE49-F238E27FC236}">
                              <a16:creationId xmlns:a16="http://schemas.microsoft.com/office/drawing/2014/main" id="{1ED87ED2-60C5-F736-4B71-9EC5AA442CE0}"/>
                            </a:ext>
                          </a:extLst>
                        </p:cNvPr>
                        <p:cNvGrpSpPr/>
                        <p:nvPr/>
                      </p:nvGrpSpPr>
                      <p:grpSpPr>
                        <a:xfrm>
                          <a:off x="6990735" y="202523"/>
                          <a:ext cx="10128377" cy="9310187"/>
                          <a:chOff x="7342961" y="202523"/>
                          <a:chExt cx="9776151" cy="8941477"/>
                        </a:xfrm>
                      </p:grpSpPr>
                      <p:pic>
                        <p:nvPicPr>
                          <p:cNvPr id="26" name="Picture 25">
                            <a:extLst>
                              <a:ext uri="{FF2B5EF4-FFF2-40B4-BE49-F238E27FC236}">
                                <a16:creationId xmlns:a16="http://schemas.microsoft.com/office/drawing/2014/main" id="{25E7F3C5-F9E4-4CD2-6EDC-75ED9FF15AFA}"/>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7" name="Picture 26">
                            <a:extLst>
                              <a:ext uri="{FF2B5EF4-FFF2-40B4-BE49-F238E27FC236}">
                                <a16:creationId xmlns:a16="http://schemas.microsoft.com/office/drawing/2014/main" id="{AB9BED57-ACDB-7E8D-AF5F-E493072A320E}"/>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8" name="Picture 27">
                            <a:extLst>
                              <a:ext uri="{FF2B5EF4-FFF2-40B4-BE49-F238E27FC236}">
                                <a16:creationId xmlns:a16="http://schemas.microsoft.com/office/drawing/2014/main" id="{446A924D-AF1F-4B3A-18F4-168354DBB252}"/>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9" name="Rectangle 28">
                            <a:extLst>
                              <a:ext uri="{FF2B5EF4-FFF2-40B4-BE49-F238E27FC236}">
                                <a16:creationId xmlns:a16="http://schemas.microsoft.com/office/drawing/2014/main" id="{E2EA932C-36FA-08CD-DD4C-92F93EBF3380}"/>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3">
                          <a:extLst>
                            <a:ext uri="{FF2B5EF4-FFF2-40B4-BE49-F238E27FC236}">
                              <a16:creationId xmlns:a16="http://schemas.microsoft.com/office/drawing/2014/main" id="{0313AB35-0464-4D7B-89AC-043F1CF11102}"/>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3" name="Picture 22">
                        <a:extLst>
                          <a:ext uri="{FF2B5EF4-FFF2-40B4-BE49-F238E27FC236}">
                            <a16:creationId xmlns:a16="http://schemas.microsoft.com/office/drawing/2014/main" id="{DA1D6E7D-7688-4110-0CB9-CBB3E98EB093}"/>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21" name="Rectangle 20">
                      <a:extLst>
                        <a:ext uri="{FF2B5EF4-FFF2-40B4-BE49-F238E27FC236}">
                          <a16:creationId xmlns:a16="http://schemas.microsoft.com/office/drawing/2014/main" id="{ECE2F30F-0699-0FA8-5A51-EC1296717E5D}"/>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5A750C29-6728-FBBB-E50F-AB60D74ADEBF}"/>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7" name="Picture 16">
                    <a:extLst>
                      <a:ext uri="{FF2B5EF4-FFF2-40B4-BE49-F238E27FC236}">
                        <a16:creationId xmlns:a16="http://schemas.microsoft.com/office/drawing/2014/main" id="{E05F7574-C8D8-FEEB-31AF-3731A85B9FB2}"/>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9" name="Picture 18">
                    <a:extLst>
                      <a:ext uri="{FF2B5EF4-FFF2-40B4-BE49-F238E27FC236}">
                        <a16:creationId xmlns:a16="http://schemas.microsoft.com/office/drawing/2014/main" id="{894C4AE4-CB8B-46E1-33B9-A1887EC85EC8}"/>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14" name="Text Box 3">
                  <a:extLst>
                    <a:ext uri="{FF2B5EF4-FFF2-40B4-BE49-F238E27FC236}">
                      <a16:creationId xmlns:a16="http://schemas.microsoft.com/office/drawing/2014/main" id="{EB6ED8A4-7DB5-1899-B1CB-61CEC2C5125E}"/>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1" name="Picture 10">
                <a:extLst>
                  <a:ext uri="{FF2B5EF4-FFF2-40B4-BE49-F238E27FC236}">
                    <a16:creationId xmlns:a16="http://schemas.microsoft.com/office/drawing/2014/main" id="{AA4F7D15-61C1-79BB-B1EC-CBAC65F39FFF}"/>
                  </a:ext>
                </a:extLst>
              </p:cNvPr>
              <p:cNvPicPr>
                <a:picLocks noChangeAspect="1"/>
              </p:cNvPicPr>
              <p:nvPr/>
            </p:nvPicPr>
            <p:blipFill>
              <a:blip r:embed="rId10"/>
              <a:stretch>
                <a:fillRect/>
              </a:stretch>
            </p:blipFill>
            <p:spPr>
              <a:xfrm>
                <a:off x="14011213" y="9153868"/>
                <a:ext cx="922100" cy="266723"/>
              </a:xfrm>
              <a:prstGeom prst="rect">
                <a:avLst/>
              </a:prstGeom>
            </p:spPr>
          </p:pic>
        </p:grpSp>
        <p:pic>
          <p:nvPicPr>
            <p:cNvPr id="6" name="Picture 5">
              <a:extLst>
                <a:ext uri="{FF2B5EF4-FFF2-40B4-BE49-F238E27FC236}">
                  <a16:creationId xmlns:a16="http://schemas.microsoft.com/office/drawing/2014/main" id="{DD56EAB2-E9A5-93DF-0C89-C6B0E62F31A7}"/>
                </a:ext>
              </a:extLst>
            </p:cNvPr>
            <p:cNvPicPr>
              <a:picLocks noChangeAspect="1"/>
            </p:cNvPicPr>
            <p:nvPr/>
          </p:nvPicPr>
          <p:blipFill>
            <a:blip r:embed="rId11"/>
            <a:stretch>
              <a:fillRect/>
            </a:stretch>
          </p:blipFill>
          <p:spPr>
            <a:xfrm>
              <a:off x="8501171" y="2031594"/>
              <a:ext cx="5242839" cy="762866"/>
            </a:xfrm>
            <a:prstGeom prst="rect">
              <a:avLst/>
            </a:prstGeom>
          </p:spPr>
        </p:pic>
      </p:grpSp>
      <p:sp>
        <p:nvSpPr>
          <p:cNvPr id="3" name="Text Placeholder 2">
            <a:extLst>
              <a:ext uri="{FF2B5EF4-FFF2-40B4-BE49-F238E27FC236}">
                <a16:creationId xmlns:a16="http://schemas.microsoft.com/office/drawing/2014/main" id="{1879440D-6FC7-01F1-1F24-13759480DE2D}"/>
              </a:ext>
            </a:extLst>
          </p:cNvPr>
          <p:cNvSpPr>
            <a:spLocks noGrp="1"/>
          </p:cNvSpPr>
          <p:nvPr>
            <p:ph type="body" sz="quarter" idx="10"/>
          </p:nvPr>
        </p:nvSpPr>
        <p:spPr/>
        <p:txBody>
          <a:bodyPr>
            <a:normAutofit lnSpcReduction="10000"/>
          </a:bodyPr>
          <a:lstStyle/>
          <a:p>
            <a:r>
              <a:rPr lang="en-US" dirty="0"/>
              <a:t>MYLEGION.ORG</a:t>
            </a:r>
          </a:p>
        </p:txBody>
      </p:sp>
      <p:sp>
        <p:nvSpPr>
          <p:cNvPr id="18" name="Rectangle 17">
            <a:extLst>
              <a:ext uri="{FF2B5EF4-FFF2-40B4-BE49-F238E27FC236}">
                <a16:creationId xmlns:a16="http://schemas.microsoft.com/office/drawing/2014/main" id="{0A0EB551-C9A0-8307-A8F3-6BB42660B1BE}"/>
              </a:ext>
            </a:extLst>
          </p:cNvPr>
          <p:cNvSpPr/>
          <p:nvPr/>
        </p:nvSpPr>
        <p:spPr>
          <a:xfrm>
            <a:off x="14813280" y="4535177"/>
            <a:ext cx="1207759" cy="414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B4298C-C76D-7EBD-EBFC-C11F954190A4}"/>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Adjutants, commanders and assigned admins will have a MyGroups menu.</a:t>
            </a:r>
          </a:p>
        </p:txBody>
      </p:sp>
      <p:sp>
        <p:nvSpPr>
          <p:cNvPr id="2" name="TextBox 1">
            <a:extLst>
              <a:ext uri="{FF2B5EF4-FFF2-40B4-BE49-F238E27FC236}">
                <a16:creationId xmlns:a16="http://schemas.microsoft.com/office/drawing/2014/main" id="{F5D3481F-E6C7-B808-9B0D-7475EFA89F09}"/>
              </a:ext>
            </a:extLst>
          </p:cNvPr>
          <p:cNvSpPr txBox="1"/>
          <p:nvPr/>
        </p:nvSpPr>
        <p:spPr>
          <a:xfrm>
            <a:off x="526106" y="983955"/>
            <a:ext cx="4303674" cy="2062103"/>
          </a:xfrm>
          <a:prstGeom prst="rect">
            <a:avLst/>
          </a:prstGeom>
          <a:solidFill>
            <a:srgbClr val="0070C0"/>
          </a:solidFill>
          <a:ln>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No group menu?  Contact your department headquarters.</a:t>
            </a:r>
          </a:p>
        </p:txBody>
      </p:sp>
      <p:pic>
        <p:nvPicPr>
          <p:cNvPr id="30" name="Picture 29">
            <a:extLst>
              <a:ext uri="{FF2B5EF4-FFF2-40B4-BE49-F238E27FC236}">
                <a16:creationId xmlns:a16="http://schemas.microsoft.com/office/drawing/2014/main" id="{10D7C846-B7EE-118F-1A24-4B9D1D8E5EB3}"/>
              </a:ext>
            </a:extLst>
          </p:cNvPr>
          <p:cNvPicPr>
            <a:picLocks noChangeAspect="1"/>
          </p:cNvPicPr>
          <p:nvPr/>
        </p:nvPicPr>
        <p:blipFill>
          <a:blip r:embed="rId12"/>
          <a:stretch>
            <a:fillRect/>
          </a:stretch>
        </p:blipFill>
        <p:spPr>
          <a:xfrm>
            <a:off x="5595513" y="1244488"/>
            <a:ext cx="5995903" cy="63273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414308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FE3AC-3636-DCD7-EE8E-B3B3B76A922B}"/>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FC082CB6-9306-212C-E61F-8E54B0DE784E}"/>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grpSp>
        <p:nvGrpSpPr>
          <p:cNvPr id="16" name="Group 15">
            <a:extLst>
              <a:ext uri="{FF2B5EF4-FFF2-40B4-BE49-F238E27FC236}">
                <a16:creationId xmlns:a16="http://schemas.microsoft.com/office/drawing/2014/main" id="{5FD1FD95-99D6-557D-71A0-C0773B377E62}"/>
              </a:ext>
            </a:extLst>
          </p:cNvPr>
          <p:cNvGrpSpPr/>
          <p:nvPr/>
        </p:nvGrpSpPr>
        <p:grpSpPr>
          <a:xfrm>
            <a:off x="1629044" y="324914"/>
            <a:ext cx="13941718" cy="9103771"/>
            <a:chOff x="1629044" y="367367"/>
            <a:chExt cx="13941718" cy="9103771"/>
          </a:xfrm>
        </p:grpSpPr>
        <p:pic>
          <p:nvPicPr>
            <p:cNvPr id="11" name="Picture 10">
              <a:extLst>
                <a:ext uri="{FF2B5EF4-FFF2-40B4-BE49-F238E27FC236}">
                  <a16:creationId xmlns:a16="http://schemas.microsoft.com/office/drawing/2014/main" id="{353688BE-1A9F-6E2C-64FC-2BF9C9FCB334}"/>
                </a:ext>
              </a:extLst>
            </p:cNvPr>
            <p:cNvPicPr>
              <a:picLocks noChangeAspect="1"/>
            </p:cNvPicPr>
            <p:nvPr/>
          </p:nvPicPr>
          <p:blipFill>
            <a:blip r:embed="rId4"/>
            <a:stretch>
              <a:fillRect/>
            </a:stretch>
          </p:blipFill>
          <p:spPr>
            <a:xfrm>
              <a:off x="1629044" y="367367"/>
              <a:ext cx="13941718" cy="9103771"/>
            </a:xfrm>
            <a:prstGeom prst="rect">
              <a:avLst/>
            </a:prstGeom>
          </p:spPr>
        </p:pic>
        <p:sp>
          <p:nvSpPr>
            <p:cNvPr id="13" name="TextBox 12">
              <a:extLst>
                <a:ext uri="{FF2B5EF4-FFF2-40B4-BE49-F238E27FC236}">
                  <a16:creationId xmlns:a16="http://schemas.microsoft.com/office/drawing/2014/main" id="{F32FF101-3E97-FFA2-C59A-37352FF5B36B}"/>
                </a:ext>
              </a:extLst>
            </p:cNvPr>
            <p:cNvSpPr txBox="1"/>
            <p:nvPr/>
          </p:nvSpPr>
          <p:spPr>
            <a:xfrm>
              <a:off x="1746440" y="963248"/>
              <a:ext cx="4305300" cy="338554"/>
            </a:xfrm>
            <a:prstGeom prst="rect">
              <a:avLst/>
            </a:prstGeom>
            <a:solidFill>
              <a:schemeClr val="bg1"/>
            </a:solidFill>
            <a:ln>
              <a:solidFill>
                <a:schemeClr val="bg1"/>
              </a:solidFill>
            </a:ln>
          </p:spPr>
          <p:txBody>
            <a:bodyPr wrap="square" rtlCol="0">
              <a:spAutoFit/>
            </a:bodyPr>
            <a:lstStyle/>
            <a:p>
              <a:pPr algn="l"/>
              <a:r>
                <a:rPr lang="en-US" b="1"/>
                <a:t>Total Selected to Pay:  $97.50</a:t>
              </a:r>
            </a:p>
          </p:txBody>
        </p:sp>
        <p:sp>
          <p:nvSpPr>
            <p:cNvPr id="4" name="TextBox 3">
              <a:extLst>
                <a:ext uri="{FF2B5EF4-FFF2-40B4-BE49-F238E27FC236}">
                  <a16:creationId xmlns:a16="http://schemas.microsoft.com/office/drawing/2014/main" id="{40805080-F3AD-F3AA-311D-6F99C9AED91E}"/>
                </a:ext>
              </a:extLst>
            </p:cNvPr>
            <p:cNvSpPr txBox="1"/>
            <p:nvPr/>
          </p:nvSpPr>
          <p:spPr>
            <a:xfrm>
              <a:off x="2324976" y="7079586"/>
              <a:ext cx="8779812" cy="646331"/>
            </a:xfrm>
            <a:prstGeom prst="rect">
              <a:avLst/>
            </a:prstGeom>
            <a:solidFill>
              <a:srgbClr val="F9F9F9"/>
            </a:solidFill>
            <a:ln>
              <a:solidFill>
                <a:schemeClr val="bg1"/>
              </a:solidFill>
            </a:ln>
          </p:spPr>
          <p:txBody>
            <a:bodyPr wrap="square" rtlCol="0">
              <a:spAutoFit/>
            </a:bodyPr>
            <a:lstStyle/>
            <a:p>
              <a:pPr algn="l"/>
              <a:r>
                <a:rPr lang="en-US" sz="1800" b="1" dirty="0">
                  <a:solidFill>
                    <a:srgbClr val="FF0000"/>
                  </a:solidFill>
                </a:rPr>
                <a:t>*</a:t>
              </a:r>
              <a:r>
                <a:rPr lang="en-US" sz="1800" b="1" dirty="0"/>
                <a:t> By Clicking the Submit button below, I authorize the American Legion to make a one-time charge on 2/3/2026 for $97.50.</a:t>
              </a:r>
            </a:p>
          </p:txBody>
        </p:sp>
      </p:grpSp>
      <p:sp>
        <p:nvSpPr>
          <p:cNvPr id="17" name="Arrow: Right 16">
            <a:extLst>
              <a:ext uri="{FF2B5EF4-FFF2-40B4-BE49-F238E27FC236}">
                <a16:creationId xmlns:a16="http://schemas.microsoft.com/office/drawing/2014/main" id="{9212D87C-9F45-943A-3B55-A67F7BFB2552}"/>
              </a:ext>
            </a:extLst>
          </p:cNvPr>
          <p:cNvSpPr/>
          <p:nvPr/>
        </p:nvSpPr>
        <p:spPr>
          <a:xfrm>
            <a:off x="618392" y="8434074"/>
            <a:ext cx="1010652" cy="9946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903CD9B-81AA-8739-B293-5D837F2B72FA}"/>
              </a:ext>
            </a:extLst>
          </p:cNvPr>
          <p:cNvSpPr txBox="1"/>
          <p:nvPr/>
        </p:nvSpPr>
        <p:spPr>
          <a:xfrm>
            <a:off x="12599705" y="3799159"/>
            <a:ext cx="1907629" cy="830997"/>
          </a:xfrm>
          <a:prstGeom prst="rect">
            <a:avLst/>
          </a:prstGeom>
          <a:solidFill>
            <a:schemeClr val="bg1"/>
          </a:solidFill>
        </p:spPr>
        <p:txBody>
          <a:bodyPr wrap="square" rtlCol="0">
            <a:spAutoFit/>
          </a:bodyPr>
          <a:lstStyle/>
          <a:p>
            <a:pPr algn="l"/>
            <a:r>
              <a:rPr lang="en-US" sz="1200" dirty="0"/>
              <a:t>Address1</a:t>
            </a:r>
          </a:p>
          <a:p>
            <a:pPr algn="l"/>
            <a:r>
              <a:rPr lang="en-US" sz="1200" dirty="0"/>
              <a:t>New Paris, OH</a:t>
            </a:r>
          </a:p>
          <a:p>
            <a:pPr algn="l"/>
            <a:r>
              <a:rPr lang="en-US" sz="1200" dirty="0"/>
              <a:t>USA</a:t>
            </a:r>
          </a:p>
          <a:p>
            <a:pPr algn="l"/>
            <a:endParaRPr lang="en-US" sz="1200" dirty="0"/>
          </a:p>
        </p:txBody>
      </p:sp>
      <p:sp>
        <p:nvSpPr>
          <p:cNvPr id="3" name="TextBox 2">
            <a:extLst>
              <a:ext uri="{FF2B5EF4-FFF2-40B4-BE49-F238E27FC236}">
                <a16:creationId xmlns:a16="http://schemas.microsoft.com/office/drawing/2014/main" id="{28B5AE2F-87AA-5632-F22D-080E11F071A7}"/>
              </a:ext>
            </a:extLst>
          </p:cNvPr>
          <p:cNvSpPr txBox="1"/>
          <p:nvPr/>
        </p:nvSpPr>
        <p:spPr>
          <a:xfrm>
            <a:off x="4247519" y="6464033"/>
            <a:ext cx="1804221" cy="276999"/>
          </a:xfrm>
          <a:prstGeom prst="rect">
            <a:avLst/>
          </a:prstGeom>
          <a:solidFill>
            <a:schemeClr val="bg1"/>
          </a:solidFill>
          <a:ln>
            <a:solidFill>
              <a:schemeClr val="bg2"/>
            </a:solidFill>
          </a:ln>
        </p:spPr>
        <p:txBody>
          <a:bodyPr wrap="square" rtlCol="0">
            <a:spAutoFit/>
          </a:bodyPr>
          <a:lstStyle/>
          <a:p>
            <a:pPr algn="l"/>
            <a:r>
              <a:rPr lang="en-US" sz="1200" dirty="0"/>
              <a:t>OH Post 360 AL</a:t>
            </a:r>
          </a:p>
        </p:txBody>
      </p:sp>
    </p:spTree>
    <p:custDataLst>
      <p:tags r:id="rId1"/>
    </p:custDataLst>
    <p:extLst>
      <p:ext uri="{BB962C8B-B14F-4D97-AF65-F5344CB8AC3E}">
        <p14:creationId xmlns:p14="http://schemas.microsoft.com/office/powerpoint/2010/main" val="37194829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9D1E5-CB10-9DD3-0CE6-FA3EC1FFC18E}"/>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5F7E984A-180D-FDCD-2E92-E770A85B162C}"/>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grpSp>
        <p:nvGrpSpPr>
          <p:cNvPr id="6" name="Group 5">
            <a:extLst>
              <a:ext uri="{FF2B5EF4-FFF2-40B4-BE49-F238E27FC236}">
                <a16:creationId xmlns:a16="http://schemas.microsoft.com/office/drawing/2014/main" id="{433A1C1B-CF29-9573-4889-53692E1462B1}"/>
              </a:ext>
            </a:extLst>
          </p:cNvPr>
          <p:cNvGrpSpPr/>
          <p:nvPr/>
        </p:nvGrpSpPr>
        <p:grpSpPr>
          <a:xfrm>
            <a:off x="387989" y="126910"/>
            <a:ext cx="16770039" cy="7750998"/>
            <a:chOff x="387989" y="126910"/>
            <a:chExt cx="16770039" cy="7750998"/>
          </a:xfrm>
        </p:grpSpPr>
        <p:grpSp>
          <p:nvGrpSpPr>
            <p:cNvPr id="4" name="Group 3">
              <a:extLst>
                <a:ext uri="{FF2B5EF4-FFF2-40B4-BE49-F238E27FC236}">
                  <a16:creationId xmlns:a16="http://schemas.microsoft.com/office/drawing/2014/main" id="{F697DF5F-7A2E-35C6-DE0B-E3092937008C}"/>
                </a:ext>
              </a:extLst>
            </p:cNvPr>
            <p:cNvGrpSpPr/>
            <p:nvPr/>
          </p:nvGrpSpPr>
          <p:grpSpPr>
            <a:xfrm>
              <a:off x="387989" y="282462"/>
              <a:ext cx="16564283" cy="7595446"/>
              <a:chOff x="387989" y="282462"/>
              <a:chExt cx="16564283" cy="7595446"/>
            </a:xfrm>
          </p:grpSpPr>
          <p:pic>
            <p:nvPicPr>
              <p:cNvPr id="5" name="Picture 4">
                <a:extLst>
                  <a:ext uri="{FF2B5EF4-FFF2-40B4-BE49-F238E27FC236}">
                    <a16:creationId xmlns:a16="http://schemas.microsoft.com/office/drawing/2014/main" id="{8958FCE8-5554-A974-FA48-41DA2CF8F2E7}"/>
                  </a:ext>
                </a:extLst>
              </p:cNvPr>
              <p:cNvPicPr>
                <a:picLocks noChangeAspect="1"/>
              </p:cNvPicPr>
              <p:nvPr/>
            </p:nvPicPr>
            <p:blipFill>
              <a:blip r:embed="rId4"/>
              <a:stretch>
                <a:fillRect/>
              </a:stretch>
            </p:blipFill>
            <p:spPr>
              <a:xfrm>
                <a:off x="387989" y="282462"/>
                <a:ext cx="16564283" cy="7595446"/>
              </a:xfrm>
              <a:prstGeom prst="rect">
                <a:avLst/>
              </a:prstGeom>
            </p:spPr>
          </p:pic>
          <p:pic>
            <p:nvPicPr>
              <p:cNvPr id="3" name="Picture 2">
                <a:extLst>
                  <a:ext uri="{FF2B5EF4-FFF2-40B4-BE49-F238E27FC236}">
                    <a16:creationId xmlns:a16="http://schemas.microsoft.com/office/drawing/2014/main" id="{83A7CF2F-198B-801C-DFDB-2C74DC9CCC64}"/>
                  </a:ext>
                </a:extLst>
              </p:cNvPr>
              <p:cNvPicPr>
                <a:picLocks noChangeAspect="1"/>
              </p:cNvPicPr>
              <p:nvPr/>
            </p:nvPicPr>
            <p:blipFill>
              <a:blip r:embed="rId5"/>
              <a:stretch>
                <a:fillRect/>
              </a:stretch>
            </p:blipFill>
            <p:spPr>
              <a:xfrm>
                <a:off x="13787815" y="899483"/>
                <a:ext cx="2871286" cy="1234042"/>
              </a:xfrm>
              <a:prstGeom prst="rect">
                <a:avLst/>
              </a:prstGeom>
            </p:spPr>
          </p:pic>
        </p:grpSp>
        <p:pic>
          <p:nvPicPr>
            <p:cNvPr id="2" name="Picture 1">
              <a:extLst>
                <a:ext uri="{FF2B5EF4-FFF2-40B4-BE49-F238E27FC236}">
                  <a16:creationId xmlns:a16="http://schemas.microsoft.com/office/drawing/2014/main" id="{46D75F45-887E-9E54-2B18-69C97A51E703}"/>
                </a:ext>
              </a:extLst>
            </p:cNvPr>
            <p:cNvPicPr>
              <a:picLocks noChangeAspect="1"/>
            </p:cNvPicPr>
            <p:nvPr/>
          </p:nvPicPr>
          <p:blipFill>
            <a:blip r:embed="rId6"/>
            <a:stretch>
              <a:fillRect/>
            </a:stretch>
          </p:blipFill>
          <p:spPr>
            <a:xfrm>
              <a:off x="387989" y="126910"/>
              <a:ext cx="16770039" cy="2852340"/>
            </a:xfrm>
            <a:prstGeom prst="rect">
              <a:avLst/>
            </a:prstGeom>
          </p:spPr>
        </p:pic>
      </p:grpSp>
    </p:spTree>
    <p:custDataLst>
      <p:tags r:id="rId1"/>
    </p:custDataLst>
    <p:extLst>
      <p:ext uri="{BB962C8B-B14F-4D97-AF65-F5344CB8AC3E}">
        <p14:creationId xmlns:p14="http://schemas.microsoft.com/office/powerpoint/2010/main" val="217771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791A6-380A-E004-3C4A-9738EE79BE5E}"/>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2E1B9F89-23A8-2F6E-D4D0-6B448E26D7F3}"/>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grpSp>
        <p:nvGrpSpPr>
          <p:cNvPr id="9" name="Group 8">
            <a:extLst>
              <a:ext uri="{FF2B5EF4-FFF2-40B4-BE49-F238E27FC236}">
                <a16:creationId xmlns:a16="http://schemas.microsoft.com/office/drawing/2014/main" id="{E8CDBD2D-9B05-5C78-2C79-E02CB2D1C968}"/>
              </a:ext>
            </a:extLst>
          </p:cNvPr>
          <p:cNvGrpSpPr/>
          <p:nvPr/>
        </p:nvGrpSpPr>
        <p:grpSpPr>
          <a:xfrm>
            <a:off x="492368" y="280421"/>
            <a:ext cx="16355525" cy="8770725"/>
            <a:chOff x="492368" y="280421"/>
            <a:chExt cx="16355525" cy="8770725"/>
          </a:xfrm>
        </p:grpSpPr>
        <p:pic>
          <p:nvPicPr>
            <p:cNvPr id="3" name="Picture 2">
              <a:extLst>
                <a:ext uri="{FF2B5EF4-FFF2-40B4-BE49-F238E27FC236}">
                  <a16:creationId xmlns:a16="http://schemas.microsoft.com/office/drawing/2014/main" id="{1EAB8C51-4D8F-AE7B-1987-25FE6A1AEEA5}"/>
                </a:ext>
              </a:extLst>
            </p:cNvPr>
            <p:cNvPicPr>
              <a:picLocks noChangeAspect="1"/>
            </p:cNvPicPr>
            <p:nvPr/>
          </p:nvPicPr>
          <p:blipFill>
            <a:blip r:embed="rId4"/>
            <a:stretch>
              <a:fillRect/>
            </a:stretch>
          </p:blipFill>
          <p:spPr>
            <a:xfrm>
              <a:off x="492368" y="280421"/>
              <a:ext cx="16355525" cy="8770725"/>
            </a:xfrm>
            <a:prstGeom prst="rect">
              <a:avLst/>
            </a:prstGeom>
          </p:spPr>
        </p:pic>
        <p:pic>
          <p:nvPicPr>
            <p:cNvPr id="5" name="Picture 4" descr="A blue and yellow badge with a star and a gold star&#10;&#10;Description automatically generated">
              <a:extLst>
                <a:ext uri="{FF2B5EF4-FFF2-40B4-BE49-F238E27FC236}">
                  <a16:creationId xmlns:a16="http://schemas.microsoft.com/office/drawing/2014/main" id="{D74B544A-478E-7F1C-8824-57522D976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140" y="1620919"/>
              <a:ext cx="1449089" cy="1449089"/>
            </a:xfrm>
            <a:prstGeom prst="rect">
              <a:avLst/>
            </a:prstGeom>
          </p:spPr>
        </p:pic>
      </p:grpSp>
      <p:sp>
        <p:nvSpPr>
          <p:cNvPr id="10" name="Rectangle: Rounded Corners 9">
            <a:extLst>
              <a:ext uri="{FF2B5EF4-FFF2-40B4-BE49-F238E27FC236}">
                <a16:creationId xmlns:a16="http://schemas.microsoft.com/office/drawing/2014/main" id="{4C10EED9-F6EE-354E-8E2F-EAD15E62E717}"/>
              </a:ext>
            </a:extLst>
          </p:cNvPr>
          <p:cNvSpPr/>
          <p:nvPr/>
        </p:nvSpPr>
        <p:spPr>
          <a:xfrm>
            <a:off x="4832644" y="224303"/>
            <a:ext cx="2810801" cy="47815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EFAEF29-2D7F-31DA-91F7-A29D02A2D64C}"/>
              </a:ext>
            </a:extLst>
          </p:cNvPr>
          <p:cNvSpPr/>
          <p:nvPr/>
        </p:nvSpPr>
        <p:spPr>
          <a:xfrm>
            <a:off x="3679371" y="6868886"/>
            <a:ext cx="8599715" cy="11756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FA41D0D-7790-5DB8-1339-3EADEEFE9566}"/>
              </a:ext>
            </a:extLst>
          </p:cNvPr>
          <p:cNvGraphicFramePr>
            <a:graphicFrameLocks noGrp="1"/>
          </p:cNvGraphicFramePr>
          <p:nvPr>
            <p:extLst>
              <p:ext uri="{D42A27DB-BD31-4B8C-83A1-F6EECF244321}">
                <p14:modId xmlns:p14="http://schemas.microsoft.com/office/powerpoint/2010/main" val="3487645529"/>
              </p:ext>
            </p:extLst>
          </p:nvPr>
        </p:nvGraphicFramePr>
        <p:xfrm>
          <a:off x="3679371" y="6890447"/>
          <a:ext cx="9981521" cy="1091292"/>
        </p:xfrm>
        <a:graphic>
          <a:graphicData uri="http://schemas.openxmlformats.org/drawingml/2006/table">
            <a:tbl>
              <a:tblPr firstRow="1" bandRow="1">
                <a:tableStyleId>{D27102A9-8310-4765-A935-A1911B00CA55}</a:tableStyleId>
              </a:tblPr>
              <a:tblGrid>
                <a:gridCol w="2502934">
                  <a:extLst>
                    <a:ext uri="{9D8B030D-6E8A-4147-A177-3AD203B41FA5}">
                      <a16:colId xmlns:a16="http://schemas.microsoft.com/office/drawing/2014/main" val="1181324809"/>
                    </a:ext>
                  </a:extLst>
                </a:gridCol>
                <a:gridCol w="3963181">
                  <a:extLst>
                    <a:ext uri="{9D8B030D-6E8A-4147-A177-3AD203B41FA5}">
                      <a16:colId xmlns:a16="http://schemas.microsoft.com/office/drawing/2014/main" val="265809915"/>
                    </a:ext>
                  </a:extLst>
                </a:gridCol>
                <a:gridCol w="1883228">
                  <a:extLst>
                    <a:ext uri="{9D8B030D-6E8A-4147-A177-3AD203B41FA5}">
                      <a16:colId xmlns:a16="http://schemas.microsoft.com/office/drawing/2014/main" val="3593747754"/>
                    </a:ext>
                  </a:extLst>
                </a:gridCol>
                <a:gridCol w="1632178">
                  <a:extLst>
                    <a:ext uri="{9D8B030D-6E8A-4147-A177-3AD203B41FA5}">
                      <a16:colId xmlns:a16="http://schemas.microsoft.com/office/drawing/2014/main" val="1394244055"/>
                    </a:ext>
                  </a:extLst>
                </a:gridCol>
              </a:tblGrid>
              <a:tr h="348553">
                <a:tc>
                  <a:txBody>
                    <a:bodyPr/>
                    <a:lstStyle/>
                    <a:p>
                      <a:pPr algn="l" rtl="0" fontAlgn="t"/>
                      <a:r>
                        <a:rPr lang="en-US" sz="1200" b="0" i="0" u="none" strike="noStrike">
                          <a:effectLst/>
                          <a:latin typeface="Arial" panose="020B0604020202020204" pitchFamily="34" charset="0"/>
                        </a:rPr>
                        <a:t>123456900</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dirty="0">
                          <a:solidFill>
                            <a:schemeClr val="tx1"/>
                          </a:solidFill>
                          <a:effectLst/>
                          <a:latin typeface="Arial" panose="020B0604020202020204" pitchFamily="34" charset="0"/>
                        </a:rPr>
                        <a:t>Jack Aaron</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endParaRPr lang="en-US" sz="1200" b="0" i="0" u="none" strike="noStrike">
                        <a:effectLst/>
                        <a:latin typeface="Arial" panose="020B0604020202020204" pitchFamily="34" charset="0"/>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1407149"/>
                  </a:ext>
                </a:extLst>
              </a:tr>
              <a:tr h="359229">
                <a:tc>
                  <a:txBody>
                    <a:bodyPr/>
                    <a:lstStyle/>
                    <a:p>
                      <a:pPr algn="l" rtl="0" fontAlgn="t"/>
                      <a:r>
                        <a:rPr lang="en-US" sz="1200" b="0" i="0" u="none" strike="noStrike" dirty="0">
                          <a:effectLst/>
                          <a:latin typeface="Arial" panose="020B0604020202020204" pitchFamily="34" charset="0"/>
                        </a:rPr>
                        <a:t>123456785</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dirty="0">
                          <a:solidFill>
                            <a:schemeClr val="tx1"/>
                          </a:solidFill>
                          <a:effectLst/>
                          <a:latin typeface="Arial" panose="020B0604020202020204" pitchFamily="34" charset="0"/>
                        </a:rPr>
                        <a:t>Ralph Combs</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kern="1200">
                          <a:solidFill>
                            <a:schemeClr val="tx1"/>
                          </a:solidFill>
                          <a:effectLst/>
                          <a:latin typeface="Arial" panose="020B0604020202020204" pitchFamily="34" charset="0"/>
                          <a:ea typeface="+mn-ea"/>
                          <a:cs typeface="+mn-cs"/>
                        </a:rPr>
                        <a:t>2026</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endParaRPr lang="en-US" sz="1200" b="0" i="0" u="none" strike="noStrike" kern="1200">
                        <a:solidFill>
                          <a:schemeClr val="tx1"/>
                        </a:solidFill>
                        <a:effectLst/>
                        <a:latin typeface="Arial" panose="020B0604020202020204" pitchFamily="34" charset="0"/>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8129285"/>
                  </a:ext>
                </a:extLst>
              </a:tr>
              <a:tr h="383510">
                <a:tc>
                  <a:txBody>
                    <a:bodyPr/>
                    <a:lstStyle/>
                    <a:p>
                      <a:pPr algn="l" rtl="0" fontAlgn="t"/>
                      <a:r>
                        <a:rPr lang="en-US" sz="1200" b="0" i="0" u="none" strike="noStrike">
                          <a:effectLst/>
                          <a:latin typeface="Arial" panose="020B0604020202020204" pitchFamily="34" charset="0"/>
                        </a:rPr>
                        <a:t>351234567</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dirty="0">
                          <a:solidFill>
                            <a:schemeClr val="tx1"/>
                          </a:solidFill>
                          <a:effectLst/>
                          <a:latin typeface="Arial" panose="020B0604020202020204" pitchFamily="34" charset="0"/>
                        </a:rPr>
                        <a:t>Thomas Coons</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n-US" sz="1200" b="0" i="0" u="none" strike="noStrike">
                          <a:effectLst/>
                          <a:latin typeface="Arial" panose="020B0604020202020204" pitchFamily="34" charset="0"/>
                        </a:rPr>
                        <a:t>2026</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000954"/>
                  </a:ext>
                </a:extLst>
              </a:tr>
            </a:tbl>
          </a:graphicData>
        </a:graphic>
      </p:graphicFrame>
      <p:sp>
        <p:nvSpPr>
          <p:cNvPr id="11" name="TextBox 10">
            <a:extLst>
              <a:ext uri="{FF2B5EF4-FFF2-40B4-BE49-F238E27FC236}">
                <a16:creationId xmlns:a16="http://schemas.microsoft.com/office/drawing/2014/main" id="{A7E89ED5-CDEF-D106-4F20-4D970693EFDE}"/>
              </a:ext>
            </a:extLst>
          </p:cNvPr>
          <p:cNvSpPr txBox="1"/>
          <p:nvPr/>
        </p:nvSpPr>
        <p:spPr>
          <a:xfrm>
            <a:off x="6117770" y="3880953"/>
            <a:ext cx="4757057" cy="1569660"/>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 Cards: 3</a:t>
            </a:r>
          </a:p>
          <a:p>
            <a:r>
              <a:rPr lang="en-US" b="1" dirty="0">
                <a:latin typeface="Times New Roman" panose="02020603050405020304" pitchFamily="18" charset="0"/>
                <a:cs typeface="Times New Roman" panose="02020603050405020304" pitchFamily="18" charset="0"/>
              </a:rPr>
              <a:t>Total Amount: $97.50</a:t>
            </a:r>
          </a:p>
          <a:p>
            <a:r>
              <a:rPr lang="en-US" b="1" dirty="0">
                <a:latin typeface="Times New Roman" panose="02020603050405020304" pitchFamily="18" charset="0"/>
                <a:cs typeface="Times New Roman" panose="02020603050405020304" pitchFamily="18" charset="0"/>
              </a:rPr>
              <a:t>Status:  Marked For Posting</a:t>
            </a:r>
          </a:p>
          <a:p>
            <a:r>
              <a:rPr lang="en-US" b="1" dirty="0">
                <a:latin typeface="Times New Roman" panose="02020603050405020304" pitchFamily="18" charset="0"/>
                <a:cs typeface="Times New Roman" panose="02020603050405020304" pitchFamily="18" charset="0"/>
              </a:rPr>
              <a:t>Charge per member:  $32.50</a:t>
            </a:r>
          </a:p>
          <a:p>
            <a:r>
              <a:rPr lang="en-US" b="1" dirty="0">
                <a:latin typeface="Times New Roman" panose="02020603050405020304" pitchFamily="18" charset="0"/>
                <a:cs typeface="Times New Roman" panose="02020603050405020304" pitchFamily="18" charset="0"/>
              </a:rPr>
              <a:t>Date Submitted:  02/03/2026</a:t>
            </a:r>
          </a:p>
          <a:p>
            <a:r>
              <a:rPr lang="en-US" b="1" dirty="0">
                <a:latin typeface="Times New Roman" panose="02020603050405020304" pitchFamily="18" charset="0"/>
                <a:cs typeface="Times New Roman" panose="02020603050405020304" pitchFamily="18" charset="0"/>
              </a:rPr>
              <a:t>Batch #:  2602010002</a:t>
            </a:r>
          </a:p>
        </p:txBody>
      </p:sp>
      <p:pic>
        <p:nvPicPr>
          <p:cNvPr id="7" name="Picture 6">
            <a:extLst>
              <a:ext uri="{FF2B5EF4-FFF2-40B4-BE49-F238E27FC236}">
                <a16:creationId xmlns:a16="http://schemas.microsoft.com/office/drawing/2014/main" id="{D31EA70D-4561-8466-79D9-ABBE3E4AD12A}"/>
              </a:ext>
            </a:extLst>
          </p:cNvPr>
          <p:cNvPicPr>
            <a:picLocks noChangeAspect="1"/>
          </p:cNvPicPr>
          <p:nvPr/>
        </p:nvPicPr>
        <p:blipFill>
          <a:blip r:embed="rId6"/>
          <a:stretch>
            <a:fillRect/>
          </a:stretch>
        </p:blipFill>
        <p:spPr>
          <a:xfrm>
            <a:off x="6826440" y="3220005"/>
            <a:ext cx="4048387" cy="359210"/>
          </a:xfrm>
          <a:prstGeom prst="rect">
            <a:avLst/>
          </a:prstGeom>
        </p:spPr>
      </p:pic>
    </p:spTree>
    <p:custDataLst>
      <p:tags r:id="rId1"/>
    </p:custDataLst>
    <p:extLst>
      <p:ext uri="{BB962C8B-B14F-4D97-AF65-F5344CB8AC3E}">
        <p14:creationId xmlns:p14="http://schemas.microsoft.com/office/powerpoint/2010/main" val="147054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1335B-98F1-896D-C6EE-142629F616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1113A7E-DA8B-FDB4-AAF3-B77263031878}"/>
              </a:ext>
            </a:extLst>
          </p:cNvPr>
          <p:cNvGrpSpPr/>
          <p:nvPr/>
        </p:nvGrpSpPr>
        <p:grpSpPr>
          <a:xfrm>
            <a:off x="285111" y="224446"/>
            <a:ext cx="16770039" cy="7750998"/>
            <a:chOff x="387989" y="126910"/>
            <a:chExt cx="16770039" cy="7750998"/>
          </a:xfrm>
        </p:grpSpPr>
        <p:grpSp>
          <p:nvGrpSpPr>
            <p:cNvPr id="5" name="Group 4">
              <a:extLst>
                <a:ext uri="{FF2B5EF4-FFF2-40B4-BE49-F238E27FC236}">
                  <a16:creationId xmlns:a16="http://schemas.microsoft.com/office/drawing/2014/main" id="{BB6635D0-DFC6-1F36-4802-0BE5AEA0852B}"/>
                </a:ext>
              </a:extLst>
            </p:cNvPr>
            <p:cNvGrpSpPr/>
            <p:nvPr/>
          </p:nvGrpSpPr>
          <p:grpSpPr>
            <a:xfrm>
              <a:off x="387989" y="282462"/>
              <a:ext cx="16564283" cy="7595446"/>
              <a:chOff x="387989" y="282462"/>
              <a:chExt cx="16564283" cy="7595446"/>
            </a:xfrm>
          </p:grpSpPr>
          <p:pic>
            <p:nvPicPr>
              <p:cNvPr id="7" name="Picture 6">
                <a:extLst>
                  <a:ext uri="{FF2B5EF4-FFF2-40B4-BE49-F238E27FC236}">
                    <a16:creationId xmlns:a16="http://schemas.microsoft.com/office/drawing/2014/main" id="{18F103F8-DAE4-8C3A-0F54-116355D28B1B}"/>
                  </a:ext>
                </a:extLst>
              </p:cNvPr>
              <p:cNvPicPr>
                <a:picLocks noChangeAspect="1"/>
              </p:cNvPicPr>
              <p:nvPr/>
            </p:nvPicPr>
            <p:blipFill>
              <a:blip r:embed="rId4"/>
              <a:stretch>
                <a:fillRect/>
              </a:stretch>
            </p:blipFill>
            <p:spPr>
              <a:xfrm>
                <a:off x="387989" y="282462"/>
                <a:ext cx="16564283" cy="7595446"/>
              </a:xfrm>
              <a:prstGeom prst="rect">
                <a:avLst/>
              </a:prstGeom>
            </p:spPr>
          </p:pic>
          <p:pic>
            <p:nvPicPr>
              <p:cNvPr id="8" name="Picture 7">
                <a:extLst>
                  <a:ext uri="{FF2B5EF4-FFF2-40B4-BE49-F238E27FC236}">
                    <a16:creationId xmlns:a16="http://schemas.microsoft.com/office/drawing/2014/main" id="{F094D8AA-46EB-7061-C560-1A6E775D4F1D}"/>
                  </a:ext>
                </a:extLst>
              </p:cNvPr>
              <p:cNvPicPr>
                <a:picLocks noChangeAspect="1"/>
              </p:cNvPicPr>
              <p:nvPr/>
            </p:nvPicPr>
            <p:blipFill>
              <a:blip r:embed="rId5"/>
              <a:stretch>
                <a:fillRect/>
              </a:stretch>
            </p:blipFill>
            <p:spPr>
              <a:xfrm>
                <a:off x="13787815" y="899483"/>
                <a:ext cx="2871286" cy="1234042"/>
              </a:xfrm>
              <a:prstGeom prst="rect">
                <a:avLst/>
              </a:prstGeom>
            </p:spPr>
          </p:pic>
        </p:grpSp>
        <p:pic>
          <p:nvPicPr>
            <p:cNvPr id="6" name="Picture 5">
              <a:extLst>
                <a:ext uri="{FF2B5EF4-FFF2-40B4-BE49-F238E27FC236}">
                  <a16:creationId xmlns:a16="http://schemas.microsoft.com/office/drawing/2014/main" id="{5F8781DF-61FE-2037-3FA1-2BE6DFE2FEC8}"/>
                </a:ext>
              </a:extLst>
            </p:cNvPr>
            <p:cNvPicPr>
              <a:picLocks noChangeAspect="1"/>
            </p:cNvPicPr>
            <p:nvPr/>
          </p:nvPicPr>
          <p:blipFill>
            <a:blip r:embed="rId6"/>
            <a:stretch>
              <a:fillRect/>
            </a:stretch>
          </p:blipFill>
          <p:spPr>
            <a:xfrm>
              <a:off x="387989" y="126910"/>
              <a:ext cx="16770039" cy="2852340"/>
            </a:xfrm>
            <a:prstGeom prst="rect">
              <a:avLst/>
            </a:prstGeom>
          </p:spPr>
        </p:pic>
      </p:grpSp>
      <p:sp>
        <p:nvSpPr>
          <p:cNvPr id="13" name="Arrow: Right 12">
            <a:extLst>
              <a:ext uri="{FF2B5EF4-FFF2-40B4-BE49-F238E27FC236}">
                <a16:creationId xmlns:a16="http://schemas.microsoft.com/office/drawing/2014/main" id="{1F0DADD8-E7A1-34AA-512D-A8727EF94231}"/>
              </a:ext>
            </a:extLst>
          </p:cNvPr>
          <p:cNvSpPr/>
          <p:nvPr/>
        </p:nvSpPr>
        <p:spPr>
          <a:xfrm>
            <a:off x="12548754" y="1152571"/>
            <a:ext cx="1686023" cy="12340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789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622DF-F94D-8861-0907-9E104DC602F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C58F81B-179C-8C4F-A8B8-8E80CE4731EA}"/>
              </a:ext>
            </a:extLst>
          </p:cNvPr>
          <p:cNvPicPr>
            <a:picLocks noChangeAspect="1"/>
          </p:cNvPicPr>
          <p:nvPr/>
        </p:nvPicPr>
        <p:blipFill>
          <a:blip r:embed="rId3"/>
          <a:stretch>
            <a:fillRect/>
          </a:stretch>
        </p:blipFill>
        <p:spPr>
          <a:xfrm>
            <a:off x="5816759" y="26805"/>
            <a:ext cx="11523504" cy="13679607"/>
          </a:xfrm>
          <a:prstGeom prst="rect">
            <a:avLst/>
          </a:prstGeom>
        </p:spPr>
      </p:pic>
      <p:pic>
        <p:nvPicPr>
          <p:cNvPr id="5" name="Picture 4">
            <a:extLst>
              <a:ext uri="{FF2B5EF4-FFF2-40B4-BE49-F238E27FC236}">
                <a16:creationId xmlns:a16="http://schemas.microsoft.com/office/drawing/2014/main" id="{448683EB-B29D-218A-D562-3207CD49A711}"/>
              </a:ext>
            </a:extLst>
          </p:cNvPr>
          <p:cNvPicPr>
            <a:picLocks noChangeAspect="1"/>
          </p:cNvPicPr>
          <p:nvPr/>
        </p:nvPicPr>
        <p:blipFill>
          <a:blip r:embed="rId4"/>
          <a:stretch>
            <a:fillRect/>
          </a:stretch>
        </p:blipFill>
        <p:spPr>
          <a:xfrm>
            <a:off x="1110970" y="1236463"/>
            <a:ext cx="2897747" cy="8241877"/>
          </a:xfrm>
          <a:prstGeom prst="rect">
            <a:avLst/>
          </a:prstGeom>
        </p:spPr>
      </p:pic>
      <p:sp>
        <p:nvSpPr>
          <p:cNvPr id="6" name="Text Placeholder 5">
            <a:extLst>
              <a:ext uri="{FF2B5EF4-FFF2-40B4-BE49-F238E27FC236}">
                <a16:creationId xmlns:a16="http://schemas.microsoft.com/office/drawing/2014/main" id="{A0410910-EDEE-2CD3-5D3A-39F16E8D48CA}"/>
              </a:ext>
            </a:extLst>
          </p:cNvPr>
          <p:cNvSpPr>
            <a:spLocks noGrp="1"/>
          </p:cNvSpPr>
          <p:nvPr>
            <p:ph type="body" sz="quarter" idx="10"/>
          </p:nvPr>
        </p:nvSpPr>
        <p:spPr/>
        <p:txBody>
          <a:bodyPr>
            <a:normAutofit lnSpcReduction="10000"/>
          </a:bodyPr>
          <a:lstStyle/>
          <a:p>
            <a:r>
              <a:rPr lang="en-US"/>
              <a:t>GROUP PROFILE</a:t>
            </a:r>
          </a:p>
        </p:txBody>
      </p:sp>
      <p:pic>
        <p:nvPicPr>
          <p:cNvPr id="11" name="Picture 10">
            <a:extLst>
              <a:ext uri="{FF2B5EF4-FFF2-40B4-BE49-F238E27FC236}">
                <a16:creationId xmlns:a16="http://schemas.microsoft.com/office/drawing/2014/main" id="{74C2594D-A953-2B84-C74B-0A4FBAB814FA}"/>
              </a:ext>
            </a:extLst>
          </p:cNvPr>
          <p:cNvPicPr>
            <a:picLocks noChangeAspect="1"/>
          </p:cNvPicPr>
          <p:nvPr/>
        </p:nvPicPr>
        <p:blipFill>
          <a:blip r:embed="rId5"/>
          <a:stretch>
            <a:fillRect/>
          </a:stretch>
        </p:blipFill>
        <p:spPr>
          <a:xfrm>
            <a:off x="5954243" y="7812893"/>
            <a:ext cx="6735302" cy="566832"/>
          </a:xfrm>
          <a:prstGeom prst="rect">
            <a:avLst/>
          </a:prstGeom>
        </p:spPr>
      </p:pic>
      <p:pic>
        <p:nvPicPr>
          <p:cNvPr id="3" name="Picture 2">
            <a:extLst>
              <a:ext uri="{FF2B5EF4-FFF2-40B4-BE49-F238E27FC236}">
                <a16:creationId xmlns:a16="http://schemas.microsoft.com/office/drawing/2014/main" id="{1C0C5F7E-B702-524D-52B0-4B2E91FFC7F0}"/>
              </a:ext>
            </a:extLst>
          </p:cNvPr>
          <p:cNvPicPr>
            <a:picLocks noChangeAspect="1"/>
          </p:cNvPicPr>
          <p:nvPr/>
        </p:nvPicPr>
        <p:blipFill>
          <a:blip r:embed="rId6"/>
          <a:stretch>
            <a:fillRect/>
          </a:stretch>
        </p:blipFill>
        <p:spPr>
          <a:xfrm>
            <a:off x="1110970" y="3116149"/>
            <a:ext cx="2956906" cy="1436982"/>
          </a:xfrm>
          <a:prstGeom prst="rect">
            <a:avLst/>
          </a:prstGeom>
          <a:ln>
            <a:solidFill>
              <a:schemeClr val="accent1">
                <a:lumMod val="75000"/>
              </a:schemeClr>
            </a:solidFill>
            <a:prstDash val="dash"/>
          </a:ln>
          <a:effectLst>
            <a:glow rad="228600">
              <a:schemeClr val="accent3">
                <a:satMod val="175000"/>
                <a:alpha val="40000"/>
              </a:schemeClr>
            </a:glow>
          </a:effectLst>
        </p:spPr>
      </p:pic>
      <p:sp>
        <p:nvSpPr>
          <p:cNvPr id="4" name="Arrow: Right 3">
            <a:extLst>
              <a:ext uri="{FF2B5EF4-FFF2-40B4-BE49-F238E27FC236}">
                <a16:creationId xmlns:a16="http://schemas.microsoft.com/office/drawing/2014/main" id="{622C3A2E-45E0-5D52-FF36-A318DEE96670}"/>
              </a:ext>
            </a:extLst>
          </p:cNvPr>
          <p:cNvSpPr/>
          <p:nvPr/>
        </p:nvSpPr>
        <p:spPr>
          <a:xfrm>
            <a:off x="156701" y="3766671"/>
            <a:ext cx="1163015" cy="10521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32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42618-892D-455E-AB2A-0D16B242E027}"/>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AB02C14-2F49-F543-96E7-FE27136BB7D7}"/>
              </a:ext>
            </a:extLst>
          </p:cNvPr>
          <p:cNvSpPr/>
          <p:nvPr/>
        </p:nvSpPr>
        <p:spPr>
          <a:xfrm>
            <a:off x="-402336" y="0"/>
            <a:ext cx="7717536" cy="15003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BA0A3CF5-3934-199A-9F86-2BA67A85C68C}"/>
              </a:ext>
            </a:extLst>
          </p:cNvPr>
          <p:cNvSpPr>
            <a:spLocks noGrp="1"/>
          </p:cNvSpPr>
          <p:nvPr>
            <p:ph type="body" sz="quarter" idx="10"/>
          </p:nvPr>
        </p:nvSpPr>
        <p:spPr/>
        <p:txBody>
          <a:bodyPr>
            <a:normAutofit lnSpcReduction="10000"/>
          </a:bodyPr>
          <a:lstStyle/>
          <a:p>
            <a:endParaRPr lang="en-US"/>
          </a:p>
        </p:txBody>
      </p:sp>
      <p:grpSp>
        <p:nvGrpSpPr>
          <p:cNvPr id="26" name="Group 25">
            <a:extLst>
              <a:ext uri="{FF2B5EF4-FFF2-40B4-BE49-F238E27FC236}">
                <a16:creationId xmlns:a16="http://schemas.microsoft.com/office/drawing/2014/main" id="{174C1DF5-5D55-430A-4A1F-3BD365FBA131}"/>
              </a:ext>
            </a:extLst>
          </p:cNvPr>
          <p:cNvGrpSpPr/>
          <p:nvPr/>
        </p:nvGrpSpPr>
        <p:grpSpPr>
          <a:xfrm>
            <a:off x="282932" y="213276"/>
            <a:ext cx="16774398" cy="5608139"/>
            <a:chOff x="84852" y="0"/>
            <a:chExt cx="16774398" cy="5608139"/>
          </a:xfrm>
        </p:grpSpPr>
        <p:sp>
          <p:nvSpPr>
            <p:cNvPr id="20" name="TextBox 19">
              <a:extLst>
                <a:ext uri="{FF2B5EF4-FFF2-40B4-BE49-F238E27FC236}">
                  <a16:creationId xmlns:a16="http://schemas.microsoft.com/office/drawing/2014/main" id="{A58856C4-A6E9-6ACD-D900-E555CFCBE576}"/>
                </a:ext>
              </a:extLst>
            </p:cNvPr>
            <p:cNvSpPr txBox="1"/>
            <p:nvPr/>
          </p:nvSpPr>
          <p:spPr>
            <a:xfrm>
              <a:off x="84852" y="4322239"/>
              <a:ext cx="16674172" cy="400110"/>
            </a:xfrm>
            <a:prstGeom prst="rect">
              <a:avLst/>
            </a:prstGeom>
            <a:solidFill>
              <a:schemeClr val="accent2"/>
            </a:solidFill>
          </p:spPr>
          <p:txBody>
            <a:bodyPr wrap="square" rtlCol="0">
              <a:spAutoFit/>
            </a:bodyPr>
            <a:lstStyle/>
            <a:p>
              <a:pPr algn="l"/>
              <a:r>
                <a:rPr lang="en-US" sz="2000" dirty="0">
                  <a:solidFill>
                    <a:srgbClr val="0070C0"/>
                  </a:solidFill>
                </a:rPr>
                <a:t>2601190001</a:t>
              </a:r>
              <a:r>
                <a:rPr lang="en-US" sz="2000" dirty="0"/>
                <a:t>    2026                     01/19/2026            Online            2026-01-27         0                          $0.00                       1                         $32.50</a:t>
              </a:r>
            </a:p>
          </p:txBody>
        </p:sp>
        <p:pic>
          <p:nvPicPr>
            <p:cNvPr id="22" name="Picture 21">
              <a:extLst>
                <a:ext uri="{FF2B5EF4-FFF2-40B4-BE49-F238E27FC236}">
                  <a16:creationId xmlns:a16="http://schemas.microsoft.com/office/drawing/2014/main" id="{8BA67CE9-47DB-2D6E-C296-F8E05AD534FE}"/>
                </a:ext>
              </a:extLst>
            </p:cNvPr>
            <p:cNvPicPr>
              <a:picLocks noChangeAspect="1"/>
            </p:cNvPicPr>
            <p:nvPr/>
          </p:nvPicPr>
          <p:blipFill>
            <a:blip r:embed="rId3"/>
            <a:stretch>
              <a:fillRect/>
            </a:stretch>
          </p:blipFill>
          <p:spPr>
            <a:xfrm>
              <a:off x="84852" y="0"/>
              <a:ext cx="16774398" cy="4322238"/>
            </a:xfrm>
            <a:prstGeom prst="rect">
              <a:avLst/>
            </a:prstGeom>
          </p:spPr>
        </p:pic>
        <p:sp>
          <p:nvSpPr>
            <p:cNvPr id="24" name="TextBox 23">
              <a:extLst>
                <a:ext uri="{FF2B5EF4-FFF2-40B4-BE49-F238E27FC236}">
                  <a16:creationId xmlns:a16="http://schemas.microsoft.com/office/drawing/2014/main" id="{9B4A718B-7EE7-344E-AD09-CD024C819ABE}"/>
                </a:ext>
              </a:extLst>
            </p:cNvPr>
            <p:cNvSpPr txBox="1"/>
            <p:nvPr/>
          </p:nvSpPr>
          <p:spPr>
            <a:xfrm>
              <a:off x="84852" y="4747867"/>
              <a:ext cx="16674172" cy="400110"/>
            </a:xfrm>
            <a:prstGeom prst="rect">
              <a:avLst/>
            </a:prstGeom>
            <a:solidFill>
              <a:srgbClr val="EAEAEA"/>
            </a:solidFill>
          </p:spPr>
          <p:txBody>
            <a:bodyPr wrap="square" rtlCol="0">
              <a:spAutoFit/>
            </a:bodyPr>
            <a:lstStyle/>
            <a:p>
              <a:pPr algn="l"/>
              <a:r>
                <a:rPr lang="en-US" sz="2000" dirty="0">
                  <a:solidFill>
                    <a:srgbClr val="0070C0"/>
                  </a:solidFill>
                </a:rPr>
                <a:t>2601220002</a:t>
              </a:r>
              <a:r>
                <a:rPr lang="en-US" sz="2000" dirty="0"/>
                <a:t>    2026                     01/22/2026            Online            2026-01-29         0                          $0.00                       1                         $32.50</a:t>
              </a:r>
            </a:p>
          </p:txBody>
        </p:sp>
        <p:sp>
          <p:nvSpPr>
            <p:cNvPr id="25" name="TextBox 24">
              <a:extLst>
                <a:ext uri="{FF2B5EF4-FFF2-40B4-BE49-F238E27FC236}">
                  <a16:creationId xmlns:a16="http://schemas.microsoft.com/office/drawing/2014/main" id="{12E399BD-DF1B-319D-E5AE-6A26F13941E2}"/>
                </a:ext>
              </a:extLst>
            </p:cNvPr>
            <p:cNvSpPr txBox="1"/>
            <p:nvPr/>
          </p:nvSpPr>
          <p:spPr>
            <a:xfrm>
              <a:off x="84852" y="5208029"/>
              <a:ext cx="16674172" cy="400110"/>
            </a:xfrm>
            <a:prstGeom prst="rect">
              <a:avLst/>
            </a:prstGeom>
            <a:solidFill>
              <a:schemeClr val="accent2"/>
            </a:solidFill>
          </p:spPr>
          <p:txBody>
            <a:bodyPr wrap="square" rtlCol="0">
              <a:spAutoFit/>
            </a:bodyPr>
            <a:lstStyle/>
            <a:p>
              <a:pPr algn="l"/>
              <a:r>
                <a:rPr lang="en-US" sz="2000" dirty="0">
                  <a:solidFill>
                    <a:srgbClr val="0070C0"/>
                  </a:solidFill>
                </a:rPr>
                <a:t>2602030003</a:t>
              </a:r>
              <a:r>
                <a:rPr lang="en-US" sz="2000" dirty="0"/>
                <a:t>    2026                     02/03/2026            Online            IN PROCESS       0                          $0.00                       3                         $97.50</a:t>
              </a:r>
            </a:p>
          </p:txBody>
        </p:sp>
      </p:grpSp>
      <p:sp>
        <p:nvSpPr>
          <p:cNvPr id="13" name="Rectangle: Rounded Corners 12">
            <a:extLst>
              <a:ext uri="{FF2B5EF4-FFF2-40B4-BE49-F238E27FC236}">
                <a16:creationId xmlns:a16="http://schemas.microsoft.com/office/drawing/2014/main" id="{8EC0CCCC-679D-4B56-293F-D7250F66BDE0}"/>
              </a:ext>
            </a:extLst>
          </p:cNvPr>
          <p:cNvSpPr/>
          <p:nvPr/>
        </p:nvSpPr>
        <p:spPr>
          <a:xfrm>
            <a:off x="182707" y="3895344"/>
            <a:ext cx="1774109" cy="208483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98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B095-DEBC-EBAC-C073-60050A30DF0E}"/>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17831C61-B283-6441-05D7-F88B3281EED9}"/>
              </a:ext>
            </a:extLst>
          </p:cNvPr>
          <p:cNvGrpSpPr/>
          <p:nvPr/>
        </p:nvGrpSpPr>
        <p:grpSpPr>
          <a:xfrm>
            <a:off x="1207893" y="584775"/>
            <a:ext cx="16151959" cy="10647778"/>
            <a:chOff x="1207893" y="584775"/>
            <a:chExt cx="16151959" cy="10647778"/>
          </a:xfrm>
        </p:grpSpPr>
        <p:pic>
          <p:nvPicPr>
            <p:cNvPr id="43" name="Picture 42">
              <a:extLst>
                <a:ext uri="{FF2B5EF4-FFF2-40B4-BE49-F238E27FC236}">
                  <a16:creationId xmlns:a16="http://schemas.microsoft.com/office/drawing/2014/main" id="{FBDE09E4-579F-25DE-3F95-7C8E3A25F021}"/>
                </a:ext>
              </a:extLst>
            </p:cNvPr>
            <p:cNvPicPr>
              <a:picLocks noChangeAspect="1"/>
            </p:cNvPicPr>
            <p:nvPr/>
          </p:nvPicPr>
          <p:blipFill>
            <a:blip r:embed="rId4"/>
            <a:stretch>
              <a:fillRect/>
            </a:stretch>
          </p:blipFill>
          <p:spPr>
            <a:xfrm>
              <a:off x="1207893" y="584775"/>
              <a:ext cx="14924474" cy="10063003"/>
            </a:xfrm>
            <a:prstGeom prst="rect">
              <a:avLst/>
            </a:prstGeom>
          </p:spPr>
        </p:pic>
        <p:sp>
          <p:nvSpPr>
            <p:cNvPr id="2" name="Rectangle 1">
              <a:extLst>
                <a:ext uri="{FF2B5EF4-FFF2-40B4-BE49-F238E27FC236}">
                  <a16:creationId xmlns:a16="http://schemas.microsoft.com/office/drawing/2014/main" id="{33A4009C-8E2D-73E3-2D0C-C31C18C9B902}"/>
                </a:ext>
              </a:extLst>
            </p:cNvPr>
            <p:cNvSpPr/>
            <p:nvPr/>
          </p:nvSpPr>
          <p:spPr>
            <a:xfrm>
              <a:off x="1667032" y="3434070"/>
              <a:ext cx="15692820" cy="7798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B4F4734F-A1BD-F947-DF80-03AC96ED6DA6}"/>
              </a:ext>
            </a:extLst>
          </p:cNvPr>
          <p:cNvPicPr>
            <a:picLocks noChangeAspect="1"/>
          </p:cNvPicPr>
          <p:nvPr/>
        </p:nvPicPr>
        <p:blipFill>
          <a:blip r:embed="rId5"/>
          <a:stretch>
            <a:fillRect/>
          </a:stretch>
        </p:blipFill>
        <p:spPr>
          <a:xfrm>
            <a:off x="1320029" y="3349276"/>
            <a:ext cx="358171" cy="6835732"/>
          </a:xfrm>
          <a:prstGeom prst="rect">
            <a:avLst/>
          </a:prstGeom>
        </p:spPr>
      </p:pic>
      <p:sp>
        <p:nvSpPr>
          <p:cNvPr id="9" name="Rectangle 8">
            <a:extLst>
              <a:ext uri="{FF2B5EF4-FFF2-40B4-BE49-F238E27FC236}">
                <a16:creationId xmlns:a16="http://schemas.microsoft.com/office/drawing/2014/main" id="{E2CA4EAD-802C-F906-F2DE-6225106B9957}"/>
              </a:ext>
            </a:extLst>
          </p:cNvPr>
          <p:cNvSpPr/>
          <p:nvPr/>
        </p:nvSpPr>
        <p:spPr>
          <a:xfrm>
            <a:off x="-227335" y="9113514"/>
            <a:ext cx="453970" cy="640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16CA131-AF34-DA57-24C6-75E7061FAFBB}"/>
              </a:ext>
            </a:extLst>
          </p:cNvPr>
          <p:cNvSpPr txBox="1"/>
          <p:nvPr/>
        </p:nvSpPr>
        <p:spPr>
          <a:xfrm>
            <a:off x="2934344" y="1855814"/>
            <a:ext cx="4050433" cy="369332"/>
          </a:xfrm>
          <a:prstGeom prst="rect">
            <a:avLst/>
          </a:prstGeom>
          <a:solidFill>
            <a:srgbClr val="E4E4E4"/>
          </a:solidFill>
          <a:ln>
            <a:solidFill>
              <a:srgbClr val="E6E6E6"/>
            </a:solidFill>
          </a:ln>
        </p:spPr>
        <p:txBody>
          <a:bodyPr wrap="square" rtlCol="0">
            <a:spAutoFit/>
          </a:bodyPr>
          <a:lstStyle/>
          <a:p>
            <a:pPr algn="l"/>
            <a:r>
              <a:rPr lang="en-US" sz="1800" dirty="0">
                <a:solidFill>
                  <a:srgbClr val="FF0000"/>
                </a:solidFill>
              </a:rPr>
              <a:t>View Members List</a:t>
            </a:r>
          </a:p>
        </p:txBody>
      </p:sp>
      <p:sp>
        <p:nvSpPr>
          <p:cNvPr id="5" name="TextBox 4">
            <a:extLst>
              <a:ext uri="{FF2B5EF4-FFF2-40B4-BE49-F238E27FC236}">
                <a16:creationId xmlns:a16="http://schemas.microsoft.com/office/drawing/2014/main" id="{9FDF246F-DECE-0278-F063-82A5E9151EFA}"/>
              </a:ext>
            </a:extLst>
          </p:cNvPr>
          <p:cNvSpPr txBox="1"/>
          <p:nvPr/>
        </p:nvSpPr>
        <p:spPr>
          <a:xfrm>
            <a:off x="-1" y="0"/>
            <a:ext cx="17340263" cy="584775"/>
          </a:xfrm>
          <a:prstGeom prst="rect">
            <a:avLst/>
          </a:prstGeom>
          <a:solidFill>
            <a:schemeClr val="accent5">
              <a:lumMod val="75000"/>
            </a:schemeClr>
          </a:solidFill>
          <a:ln>
            <a:solidFill>
              <a:schemeClr val="tx1"/>
            </a:solidFill>
          </a:ln>
          <a:effectLst/>
          <a:scene3d>
            <a:camera prst="orthographicFron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pPr algn="ctr"/>
            <a:r>
              <a:rPr lang="en-US" dirty="0"/>
              <a:t>New members in pending batch are seen in View Members as Exp. With 0 </a:t>
            </a:r>
            <a:r>
              <a:rPr lang="en-US" dirty="0" err="1"/>
              <a:t>cont</a:t>
            </a:r>
            <a:r>
              <a:rPr lang="en-US" dirty="0"/>
              <a:t> yrs.</a:t>
            </a:r>
          </a:p>
        </p:txBody>
      </p:sp>
      <p:graphicFrame>
        <p:nvGraphicFramePr>
          <p:cNvPr id="4" name="Table 3">
            <a:extLst>
              <a:ext uri="{FF2B5EF4-FFF2-40B4-BE49-F238E27FC236}">
                <a16:creationId xmlns:a16="http://schemas.microsoft.com/office/drawing/2014/main" id="{C48FDFC4-F42C-963C-244F-21BE27E60E68}"/>
              </a:ext>
            </a:extLst>
          </p:cNvPr>
          <p:cNvGraphicFramePr>
            <a:graphicFrameLocks noGrp="1"/>
          </p:cNvGraphicFramePr>
          <p:nvPr/>
        </p:nvGraphicFramePr>
        <p:xfrm>
          <a:off x="1678200" y="3349276"/>
          <a:ext cx="14342035" cy="5043392"/>
        </p:xfrm>
        <a:graphic>
          <a:graphicData uri="http://schemas.openxmlformats.org/drawingml/2006/table">
            <a:tbl>
              <a:tblPr firstRow="1" bandRow="1">
                <a:tableStyleId>{D27102A9-8310-4765-A935-A1911B00CA55}</a:tableStyleId>
              </a:tblPr>
              <a:tblGrid>
                <a:gridCol w="1035170">
                  <a:extLst>
                    <a:ext uri="{9D8B030D-6E8A-4147-A177-3AD203B41FA5}">
                      <a16:colId xmlns:a16="http://schemas.microsoft.com/office/drawing/2014/main" val="1181324809"/>
                    </a:ext>
                  </a:extLst>
                </a:gridCol>
                <a:gridCol w="975360">
                  <a:extLst>
                    <a:ext uri="{9D8B030D-6E8A-4147-A177-3AD203B41FA5}">
                      <a16:colId xmlns:a16="http://schemas.microsoft.com/office/drawing/2014/main" val="265809915"/>
                    </a:ext>
                  </a:extLst>
                </a:gridCol>
                <a:gridCol w="1356360">
                  <a:extLst>
                    <a:ext uri="{9D8B030D-6E8A-4147-A177-3AD203B41FA5}">
                      <a16:colId xmlns:a16="http://schemas.microsoft.com/office/drawing/2014/main" val="2659719416"/>
                    </a:ext>
                  </a:extLst>
                </a:gridCol>
                <a:gridCol w="914400">
                  <a:extLst>
                    <a:ext uri="{9D8B030D-6E8A-4147-A177-3AD203B41FA5}">
                      <a16:colId xmlns:a16="http://schemas.microsoft.com/office/drawing/2014/main" val="1117015927"/>
                    </a:ext>
                  </a:extLst>
                </a:gridCol>
                <a:gridCol w="1295400">
                  <a:extLst>
                    <a:ext uri="{9D8B030D-6E8A-4147-A177-3AD203B41FA5}">
                      <a16:colId xmlns:a16="http://schemas.microsoft.com/office/drawing/2014/main" val="3035661314"/>
                    </a:ext>
                  </a:extLst>
                </a:gridCol>
                <a:gridCol w="1112520">
                  <a:extLst>
                    <a:ext uri="{9D8B030D-6E8A-4147-A177-3AD203B41FA5}">
                      <a16:colId xmlns:a16="http://schemas.microsoft.com/office/drawing/2014/main" val="2486729835"/>
                    </a:ext>
                  </a:extLst>
                </a:gridCol>
                <a:gridCol w="2758440">
                  <a:extLst>
                    <a:ext uri="{9D8B030D-6E8A-4147-A177-3AD203B41FA5}">
                      <a16:colId xmlns:a16="http://schemas.microsoft.com/office/drawing/2014/main" val="3994607388"/>
                    </a:ext>
                  </a:extLst>
                </a:gridCol>
                <a:gridCol w="640080">
                  <a:extLst>
                    <a:ext uri="{9D8B030D-6E8A-4147-A177-3AD203B41FA5}">
                      <a16:colId xmlns:a16="http://schemas.microsoft.com/office/drawing/2014/main" val="3297068136"/>
                    </a:ext>
                  </a:extLst>
                </a:gridCol>
                <a:gridCol w="1528689">
                  <a:extLst>
                    <a:ext uri="{9D8B030D-6E8A-4147-A177-3AD203B41FA5}">
                      <a16:colId xmlns:a16="http://schemas.microsoft.com/office/drawing/2014/main" val="1951234670"/>
                    </a:ext>
                  </a:extLst>
                </a:gridCol>
                <a:gridCol w="1002323">
                  <a:extLst>
                    <a:ext uri="{9D8B030D-6E8A-4147-A177-3AD203B41FA5}">
                      <a16:colId xmlns:a16="http://schemas.microsoft.com/office/drawing/2014/main" val="3726049264"/>
                    </a:ext>
                  </a:extLst>
                </a:gridCol>
                <a:gridCol w="866858">
                  <a:extLst>
                    <a:ext uri="{9D8B030D-6E8A-4147-A177-3AD203B41FA5}">
                      <a16:colId xmlns:a16="http://schemas.microsoft.com/office/drawing/2014/main" val="3593747754"/>
                    </a:ext>
                  </a:extLst>
                </a:gridCol>
                <a:gridCol w="856435">
                  <a:extLst>
                    <a:ext uri="{9D8B030D-6E8A-4147-A177-3AD203B41FA5}">
                      <a16:colId xmlns:a16="http://schemas.microsoft.com/office/drawing/2014/main" val="2310945010"/>
                    </a:ext>
                  </a:extLst>
                </a:gridCol>
              </a:tblGrid>
              <a:tr h="658844">
                <a:tc>
                  <a:txBody>
                    <a:bodyPr/>
                    <a:lstStyle/>
                    <a:p>
                      <a:pPr algn="l" rtl="0" fontAlgn="t"/>
                      <a:r>
                        <a:rPr lang="en-US" sz="1400" b="0" i="0" u="none" strike="noStrike" dirty="0">
                          <a:effectLst/>
                          <a:latin typeface="Arial" panose="020B0604020202020204" pitchFamily="34" charset="0"/>
                        </a:rPr>
                        <a:t>123456781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AaExample, James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2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b="0" i="0" u="none" strike="noStrike" dirty="0">
                          <a:effectLst/>
                          <a:latin typeface="Arial" panose="020B0604020202020204" pitchFamily="34" charset="0"/>
                        </a:rPr>
                        <a:t>Unknown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407149"/>
                  </a:ext>
                </a:extLst>
              </a:tr>
              <a:tr h="655320">
                <a:tc>
                  <a:txBody>
                    <a:bodyPr/>
                    <a:lstStyle/>
                    <a:p>
                      <a:pPr algn="l" rtl="0" fontAlgn="t"/>
                      <a:r>
                        <a:rPr lang="en-US" sz="1400" b="0" i="0" u="none" strike="noStrike" dirty="0">
                          <a:effectLst/>
                          <a:latin typeface="Arial" panose="020B0604020202020204" pitchFamily="34" charset="0"/>
                        </a:rPr>
                        <a:t>123456782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AaExample, Jr, Fred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49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2330769"/>
                  </a:ext>
                </a:extLst>
              </a:tr>
              <a:tr h="731520">
                <a:tc>
                  <a:txBody>
                    <a:bodyPr/>
                    <a:lstStyle/>
                    <a:p>
                      <a:pPr algn="l" rtl="0" fontAlgn="t"/>
                      <a:r>
                        <a:rPr lang="en-US" sz="1400" b="0" i="0" u="none" strike="noStrike" dirty="0">
                          <a:effectLst/>
                          <a:latin typeface="Arial" panose="020B0604020202020204" pitchFamily="34" charset="0"/>
                        </a:rPr>
                        <a:t>123456783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AaSample, Allen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2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6499409"/>
                  </a:ext>
                </a:extLst>
              </a:tr>
              <a:tr h="822960">
                <a:tc>
                  <a:txBody>
                    <a:bodyPr/>
                    <a:lstStyle/>
                    <a:p>
                      <a:pPr algn="l" rtl="0" fontAlgn="t"/>
                      <a:r>
                        <a:rPr lang="en-US" sz="1200" b="0" i="0" u="none" strike="noStrike" dirty="0">
                          <a:effectLst/>
                          <a:latin typeface="Arial" panose="020B0604020202020204" pitchFamily="34" charset="0"/>
                        </a:rPr>
                        <a:t>351234567</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err="1">
                          <a:solidFill>
                            <a:schemeClr val="tx2">
                              <a:lumMod val="60000"/>
                              <a:lumOff val="40000"/>
                            </a:schemeClr>
                          </a:solidFill>
                          <a:effectLst/>
                          <a:latin typeface="Arial" panose="020B0604020202020204" pitchFamily="34" charset="0"/>
                        </a:rPr>
                        <a:t>AbSample</a:t>
                      </a:r>
                      <a:r>
                        <a:rPr lang="en-US" sz="1200" b="1" i="0" u="none" strike="noStrike" dirty="0">
                          <a:solidFill>
                            <a:schemeClr val="tx2">
                              <a:lumMod val="60000"/>
                              <a:lumOff val="40000"/>
                            </a:schemeClr>
                          </a:solidFill>
                          <a:effectLst/>
                          <a:latin typeface="Arial" panose="020B0604020202020204" pitchFamily="34" charset="0"/>
                        </a:rPr>
                        <a:t>, Benjamin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463407"/>
                  </a:ext>
                </a:extLst>
              </a:tr>
              <a:tr h="841248">
                <a:tc>
                  <a:txBody>
                    <a:bodyPr/>
                    <a:lstStyle/>
                    <a:p>
                      <a:pPr algn="l" rtl="0" fontAlgn="t"/>
                      <a:r>
                        <a:rPr lang="en-US" sz="14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AcSample, Christopher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2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12971"/>
                  </a:ext>
                </a:extLst>
              </a:tr>
              <a:tr h="685800">
                <a:tc>
                  <a:txBody>
                    <a:bodyPr/>
                    <a:lstStyle/>
                    <a:p>
                      <a:pPr algn="l" rtl="0" fontAlgn="t"/>
                      <a:r>
                        <a:rPr lang="en-US" sz="1400" b="0" i="0" u="none" strike="noStrike" dirty="0">
                          <a:effectLst/>
                          <a:latin typeface="Arial" panose="020B0604020202020204" pitchFamily="34" charset="0"/>
                        </a:rPr>
                        <a:t>123456789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AcSample, Christopher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email address</a:t>
                      </a:r>
                    </a:p>
                    <a:p>
                      <a:pPr algn="l" rtl="0" fontAlgn="t"/>
                      <a:r>
                        <a:rPr lang="en-US" sz="1200" b="0" i="0" u="none" strike="noStrike" dirty="0">
                          <a:solidFill>
                            <a:schemeClr val="tx1"/>
                          </a:solidFill>
                          <a:effectLst/>
                          <a:latin typeface="Arial" panose="020B0604020202020204" pitchFamily="34" charset="0"/>
                        </a:rPr>
                        <a:t>Phone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kern="1200" dirty="0">
                        <a:solidFill>
                          <a:schemeClr val="tx1"/>
                        </a:solidFill>
                        <a:effectLst/>
                        <a:latin typeface="Arial" panose="020B0604020202020204"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Expired</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78276"/>
                  </a:ext>
                </a:extLst>
              </a:tr>
              <a:tr h="561232">
                <a:tc>
                  <a:txBody>
                    <a:bodyPr/>
                    <a:lstStyle/>
                    <a:p>
                      <a:pPr algn="l" rtl="0" fontAlgn="t"/>
                      <a:r>
                        <a:rPr lang="en-US" sz="1400" b="0" i="0" u="none" strike="noStrike" dirty="0">
                          <a:effectLst/>
                          <a:latin typeface="Arial" panose="020B0604020202020204" pitchFamily="34" charset="0"/>
                        </a:rPr>
                        <a:t>123456788</a:t>
                      </a:r>
                    </a:p>
                    <a:p>
                      <a:pPr algn="l" rtl="0" fontAlgn="t"/>
                      <a:endParaRPr lang="en-US" sz="1400" b="0" i="0" u="none" strike="noStrike" dirty="0">
                        <a:effectLst/>
                        <a:latin typeface="Arial" panose="020B0604020202020204" pitchFamily="34" charset="0"/>
                      </a:endParaRPr>
                    </a:p>
                    <a:p>
                      <a:pPr algn="l" rtl="0" fontAlgn="t"/>
                      <a:endParaRPr lang="en-US" sz="14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1" i="0" u="none" strike="noStrike" dirty="0">
                          <a:solidFill>
                            <a:schemeClr val="tx2">
                              <a:lumMod val="60000"/>
                              <a:lumOff val="40000"/>
                            </a:schemeClr>
                          </a:solidFill>
                          <a:effectLst/>
                          <a:latin typeface="Arial" panose="020B0604020202020204" pitchFamily="34" charset="0"/>
                        </a:rPr>
                        <a:t>AdExample, Jon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kern="1200" dirty="0">
                          <a:solidFill>
                            <a:schemeClr val="tx1"/>
                          </a:solidFill>
                          <a:effectLst/>
                          <a:latin typeface="Arial" panose="020B0604020202020204" pitchFamily="34" charset="0"/>
                          <a:ea typeface="+mn-ea"/>
                          <a:cs typeface="+mn-cs"/>
                        </a:rPr>
                        <a:t>Sons of American Legion OH Squadron 0360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1 Year Mbrship</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Address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1" i="0" u="none" strike="noStrike" dirty="0">
                        <a:solidFill>
                          <a:schemeClr val="tx2">
                            <a:lumMod val="60000"/>
                            <a:lumOff val="40000"/>
                          </a:schemeClr>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endParaRPr lang="en-US" sz="1200" b="0" i="0" u="none" strike="noStrike" dirty="0">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42</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2026</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200" b="0" i="0" u="none" strike="noStrike" dirty="0">
                          <a:effectLst/>
                          <a:latin typeface="Arial" panose="020B0604020202020204" pitchFamily="34" charset="0"/>
                        </a:rPr>
                        <a:t>Active</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8129285"/>
                  </a:ext>
                </a:extLst>
              </a:tr>
            </a:tbl>
          </a:graphicData>
        </a:graphic>
      </p:graphicFrame>
      <p:sp>
        <p:nvSpPr>
          <p:cNvPr id="11" name="Rectangle 10">
            <a:extLst>
              <a:ext uri="{FF2B5EF4-FFF2-40B4-BE49-F238E27FC236}">
                <a16:creationId xmlns:a16="http://schemas.microsoft.com/office/drawing/2014/main" id="{BF6D8517-2668-152F-F62E-B95C77C504F7}"/>
              </a:ext>
            </a:extLst>
          </p:cNvPr>
          <p:cNvSpPr/>
          <p:nvPr/>
        </p:nvSpPr>
        <p:spPr>
          <a:xfrm>
            <a:off x="713232" y="8410956"/>
            <a:ext cx="1316736" cy="16392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1FCD51-ED34-EBE1-BF1D-48C112F5FBD7}"/>
              </a:ext>
            </a:extLst>
          </p:cNvPr>
          <p:cNvSpPr/>
          <p:nvPr/>
        </p:nvSpPr>
        <p:spPr>
          <a:xfrm>
            <a:off x="987552" y="3349276"/>
            <a:ext cx="15288768" cy="55935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0A4C0D5-ABC0-7110-3451-3CC698B1ADAE}"/>
              </a:ext>
            </a:extLst>
          </p:cNvPr>
          <p:cNvGrpSpPr/>
          <p:nvPr/>
        </p:nvGrpSpPr>
        <p:grpSpPr>
          <a:xfrm>
            <a:off x="591374" y="3679809"/>
            <a:ext cx="16081123" cy="979202"/>
            <a:chOff x="591374" y="3679809"/>
            <a:chExt cx="16081123" cy="979202"/>
          </a:xfrm>
        </p:grpSpPr>
        <p:pic>
          <p:nvPicPr>
            <p:cNvPr id="13" name="Picture 12">
              <a:extLst>
                <a:ext uri="{FF2B5EF4-FFF2-40B4-BE49-F238E27FC236}">
                  <a16:creationId xmlns:a16="http://schemas.microsoft.com/office/drawing/2014/main" id="{025E0109-570C-C688-FA2A-C1A291011E16}"/>
                </a:ext>
              </a:extLst>
            </p:cNvPr>
            <p:cNvPicPr>
              <a:picLocks noChangeAspect="1"/>
            </p:cNvPicPr>
            <p:nvPr/>
          </p:nvPicPr>
          <p:blipFill>
            <a:blip r:embed="rId6"/>
            <a:stretch>
              <a:fillRect/>
            </a:stretch>
          </p:blipFill>
          <p:spPr>
            <a:xfrm>
              <a:off x="591374" y="3679809"/>
              <a:ext cx="16081123" cy="979202"/>
            </a:xfrm>
            <a:prstGeom prst="rect">
              <a:avLst/>
            </a:prstGeom>
            <a:effectLst>
              <a:glow rad="228600">
                <a:schemeClr val="accent3">
                  <a:satMod val="175000"/>
                  <a:alpha val="40000"/>
                </a:schemeClr>
              </a:glow>
            </a:effectLst>
          </p:spPr>
        </p:pic>
        <p:sp>
          <p:nvSpPr>
            <p:cNvPr id="8" name="TextBox 7">
              <a:extLst>
                <a:ext uri="{FF2B5EF4-FFF2-40B4-BE49-F238E27FC236}">
                  <a16:creationId xmlns:a16="http://schemas.microsoft.com/office/drawing/2014/main" id="{5C384916-B3E3-4B13-D649-8611CB9ADB00}"/>
                </a:ext>
              </a:extLst>
            </p:cNvPr>
            <p:cNvSpPr txBox="1"/>
            <p:nvPr/>
          </p:nvSpPr>
          <p:spPr>
            <a:xfrm>
              <a:off x="1768493" y="3744334"/>
              <a:ext cx="987553" cy="477795"/>
            </a:xfrm>
            <a:prstGeom prst="rect">
              <a:avLst/>
            </a:prstGeom>
            <a:solidFill>
              <a:srgbClr val="E5E5E5"/>
            </a:solidFill>
          </p:spPr>
          <p:txBody>
            <a:bodyPr wrap="square" rtlCol="0">
              <a:spAutoFit/>
            </a:bodyPr>
            <a:lstStyle/>
            <a:p>
              <a:r>
                <a:rPr lang="en-US" sz="1200" b="1" dirty="0">
                  <a:solidFill>
                    <a:schemeClr val="tx2">
                      <a:lumMod val="60000"/>
                      <a:lumOff val="40000"/>
                    </a:schemeClr>
                  </a:solidFill>
                </a:rPr>
                <a:t>Coon, Thomas</a:t>
              </a:r>
            </a:p>
          </p:txBody>
        </p:sp>
      </p:grpSp>
    </p:spTree>
    <p:custDataLst>
      <p:tags r:id="rId1"/>
    </p:custDataLst>
    <p:extLst>
      <p:ext uri="{BB962C8B-B14F-4D97-AF65-F5344CB8AC3E}">
        <p14:creationId xmlns:p14="http://schemas.microsoft.com/office/powerpoint/2010/main" val="186884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481012" y="394252"/>
            <a:ext cx="4681537" cy="482048"/>
          </a:xfrm>
        </p:spPr>
        <p:txBody>
          <a:bodyPr>
            <a:normAutofit fontScale="77500" lnSpcReduction="20000"/>
          </a:bodyPr>
          <a:lstStyle/>
          <a:p>
            <a:r>
              <a:rPr lang="en-US"/>
              <a:t>MY ACCOUNT &amp; HELP RESOURCES</a:t>
            </a:r>
          </a:p>
        </p:txBody>
      </p:sp>
      <p:sp>
        <p:nvSpPr>
          <p:cNvPr id="14" name="Rectangle: Rounded Corners 13">
            <a:extLst>
              <a:ext uri="{FF2B5EF4-FFF2-40B4-BE49-F238E27FC236}">
                <a16:creationId xmlns:a16="http://schemas.microsoft.com/office/drawing/2014/main" id="{147A1AA5-3BC3-A2AA-A6AC-B0ED21D478CC}"/>
              </a:ext>
            </a:extLst>
          </p:cNvPr>
          <p:cNvSpPr/>
          <p:nvPr/>
        </p:nvSpPr>
        <p:spPr>
          <a:xfrm>
            <a:off x="11413373" y="1338145"/>
            <a:ext cx="1982868" cy="6253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3"/>
          <a:stretch>
            <a:fillRect/>
          </a:stretch>
        </p:blipFill>
        <p:spPr>
          <a:xfrm>
            <a:off x="776553" y="1887360"/>
            <a:ext cx="3871912" cy="4572150"/>
          </a:xfrm>
          <a:prstGeom prst="rect">
            <a:avLst/>
          </a:prstGeom>
        </p:spPr>
      </p:pic>
      <p:sp>
        <p:nvSpPr>
          <p:cNvPr id="2" name="Rectangle 1">
            <a:extLst>
              <a:ext uri="{FF2B5EF4-FFF2-40B4-BE49-F238E27FC236}">
                <a16:creationId xmlns:a16="http://schemas.microsoft.com/office/drawing/2014/main" id="{46E5ADEF-C18B-40AD-BF8B-0628DD51872D}"/>
              </a:ext>
            </a:extLst>
          </p:cNvPr>
          <p:cNvSpPr/>
          <p:nvPr/>
        </p:nvSpPr>
        <p:spPr>
          <a:xfrm>
            <a:off x="935665" y="4082902"/>
            <a:ext cx="3381154" cy="1063256"/>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CAC5F968-E8F2-FE75-A2E4-83E7F84D445C}"/>
              </a:ext>
            </a:extLst>
          </p:cNvPr>
          <p:cNvGrpSpPr/>
          <p:nvPr/>
        </p:nvGrpSpPr>
        <p:grpSpPr>
          <a:xfrm>
            <a:off x="6422148" y="179278"/>
            <a:ext cx="9982450" cy="9395044"/>
            <a:chOff x="6422148" y="179278"/>
            <a:chExt cx="9982450" cy="9395044"/>
          </a:xfrm>
        </p:grpSpPr>
        <p:grpSp>
          <p:nvGrpSpPr>
            <p:cNvPr id="16" name="Group 15">
              <a:extLst>
                <a:ext uri="{FF2B5EF4-FFF2-40B4-BE49-F238E27FC236}">
                  <a16:creationId xmlns:a16="http://schemas.microsoft.com/office/drawing/2014/main" id="{073BAF4F-C7F8-FB17-A23D-FE11C347F11F}"/>
                </a:ext>
              </a:extLst>
            </p:cNvPr>
            <p:cNvGrpSpPr/>
            <p:nvPr/>
          </p:nvGrpSpPr>
          <p:grpSpPr>
            <a:xfrm>
              <a:off x="6422148" y="179278"/>
              <a:ext cx="9982450" cy="9395044"/>
              <a:chOff x="6181800" y="-387016"/>
              <a:chExt cx="10381910" cy="9746364"/>
            </a:xfrm>
          </p:grpSpPr>
          <p:grpSp>
            <p:nvGrpSpPr>
              <p:cNvPr id="17" name="Group 16">
                <a:extLst>
                  <a:ext uri="{FF2B5EF4-FFF2-40B4-BE49-F238E27FC236}">
                    <a16:creationId xmlns:a16="http://schemas.microsoft.com/office/drawing/2014/main" id="{9A0CAD61-EE64-2613-FEB6-10F962879053}"/>
                  </a:ext>
                </a:extLst>
              </p:cNvPr>
              <p:cNvGrpSpPr/>
              <p:nvPr/>
            </p:nvGrpSpPr>
            <p:grpSpPr>
              <a:xfrm>
                <a:off x="6181800" y="-387016"/>
                <a:ext cx="10381910" cy="9746364"/>
                <a:chOff x="6236593" y="-214471"/>
                <a:chExt cx="10381910" cy="9746364"/>
              </a:xfrm>
            </p:grpSpPr>
            <p:grpSp>
              <p:nvGrpSpPr>
                <p:cNvPr id="19" name="Group 18">
                  <a:extLst>
                    <a:ext uri="{FF2B5EF4-FFF2-40B4-BE49-F238E27FC236}">
                      <a16:creationId xmlns:a16="http://schemas.microsoft.com/office/drawing/2014/main" id="{A20858EA-246E-2444-CD51-7EFD68CD5960}"/>
                    </a:ext>
                  </a:extLst>
                </p:cNvPr>
                <p:cNvGrpSpPr/>
                <p:nvPr/>
              </p:nvGrpSpPr>
              <p:grpSpPr>
                <a:xfrm>
                  <a:off x="6241538" y="221706"/>
                  <a:ext cx="10163060" cy="9310187"/>
                  <a:chOff x="6990735" y="202523"/>
                  <a:chExt cx="10163060" cy="9310187"/>
                </a:xfrm>
              </p:grpSpPr>
              <p:grpSp>
                <p:nvGrpSpPr>
                  <p:cNvPr id="23" name="Group 22">
                    <a:extLst>
                      <a:ext uri="{FF2B5EF4-FFF2-40B4-BE49-F238E27FC236}">
                        <a16:creationId xmlns:a16="http://schemas.microsoft.com/office/drawing/2014/main" id="{08E9E2B5-E5E5-3BBB-C71B-DD40C0F886B4}"/>
                      </a:ext>
                    </a:extLst>
                  </p:cNvPr>
                  <p:cNvGrpSpPr/>
                  <p:nvPr/>
                </p:nvGrpSpPr>
                <p:grpSpPr>
                  <a:xfrm>
                    <a:off x="6990735" y="202523"/>
                    <a:ext cx="10163060" cy="9310187"/>
                    <a:chOff x="6990735" y="202523"/>
                    <a:chExt cx="10163060" cy="9310187"/>
                  </a:xfrm>
                </p:grpSpPr>
                <p:grpSp>
                  <p:nvGrpSpPr>
                    <p:cNvPr id="25" name="Group 24">
                      <a:extLst>
                        <a:ext uri="{FF2B5EF4-FFF2-40B4-BE49-F238E27FC236}">
                          <a16:creationId xmlns:a16="http://schemas.microsoft.com/office/drawing/2014/main" id="{1E4A5661-42E6-0D19-1FBA-9273D2E8147F}"/>
                        </a:ext>
                      </a:extLst>
                    </p:cNvPr>
                    <p:cNvGrpSpPr/>
                    <p:nvPr/>
                  </p:nvGrpSpPr>
                  <p:grpSpPr>
                    <a:xfrm>
                      <a:off x="6990735" y="202523"/>
                      <a:ext cx="10163060" cy="9310187"/>
                      <a:chOff x="6990735" y="202523"/>
                      <a:chExt cx="10163060" cy="9310187"/>
                    </a:xfrm>
                  </p:grpSpPr>
                  <p:grpSp>
                    <p:nvGrpSpPr>
                      <p:cNvPr id="27" name="Group 26">
                        <a:extLst>
                          <a:ext uri="{FF2B5EF4-FFF2-40B4-BE49-F238E27FC236}">
                            <a16:creationId xmlns:a16="http://schemas.microsoft.com/office/drawing/2014/main" id="{02D8DC31-BD75-E505-DE92-E5AA2DBA6334}"/>
                          </a:ext>
                        </a:extLst>
                      </p:cNvPr>
                      <p:cNvGrpSpPr/>
                      <p:nvPr/>
                    </p:nvGrpSpPr>
                    <p:grpSpPr>
                      <a:xfrm>
                        <a:off x="6990735" y="202523"/>
                        <a:ext cx="10128377" cy="9310187"/>
                        <a:chOff x="7342961" y="202523"/>
                        <a:chExt cx="9776151" cy="8941477"/>
                      </a:xfrm>
                    </p:grpSpPr>
                    <p:pic>
                      <p:nvPicPr>
                        <p:cNvPr id="30" name="Picture 29">
                          <a:extLst>
                            <a:ext uri="{FF2B5EF4-FFF2-40B4-BE49-F238E27FC236}">
                              <a16:creationId xmlns:a16="http://schemas.microsoft.com/office/drawing/2014/main" id="{DE966C6B-4C28-84A6-B294-85272424BDD9}"/>
                            </a:ext>
                          </a:extLst>
                        </p:cNvPr>
                        <p:cNvPicPr>
                          <a:picLocks noChangeAspect="1"/>
                        </p:cNvPicPr>
                        <p:nvPr/>
                      </p:nvPicPr>
                      <p:blipFill>
                        <a:blip r:embed="rId4"/>
                        <a:stretch>
                          <a:fillRect/>
                        </a:stretch>
                      </p:blipFill>
                      <p:spPr>
                        <a:xfrm>
                          <a:off x="7342961" y="202523"/>
                          <a:ext cx="9676525" cy="8941477"/>
                        </a:xfrm>
                        <a:prstGeom prst="rect">
                          <a:avLst/>
                        </a:prstGeom>
                        <a:solidFill>
                          <a:schemeClr val="accent2"/>
                        </a:solidFill>
                      </p:spPr>
                    </p:pic>
                    <p:pic>
                      <p:nvPicPr>
                        <p:cNvPr id="31" name="Picture 30">
                          <a:extLst>
                            <a:ext uri="{FF2B5EF4-FFF2-40B4-BE49-F238E27FC236}">
                              <a16:creationId xmlns:a16="http://schemas.microsoft.com/office/drawing/2014/main" id="{2EC2AFD4-8A23-FDC9-90C6-0DA68DDB6957}"/>
                            </a:ext>
                          </a:extLst>
                        </p:cNvPr>
                        <p:cNvPicPr>
                          <a:picLocks noChangeAspect="1"/>
                        </p:cNvPicPr>
                        <p:nvPr/>
                      </p:nvPicPr>
                      <p:blipFill>
                        <a:blip r:embed="rId5"/>
                        <a:stretch>
                          <a:fillRect/>
                        </a:stretch>
                      </p:blipFill>
                      <p:spPr>
                        <a:xfrm>
                          <a:off x="9655486" y="5762624"/>
                          <a:ext cx="5151101" cy="3016319"/>
                        </a:xfrm>
                        <a:prstGeom prst="rect">
                          <a:avLst/>
                        </a:prstGeom>
                      </p:spPr>
                    </p:pic>
                    <p:pic>
                      <p:nvPicPr>
                        <p:cNvPr id="32" name="Picture 31">
                          <a:extLst>
                            <a:ext uri="{FF2B5EF4-FFF2-40B4-BE49-F238E27FC236}">
                              <a16:creationId xmlns:a16="http://schemas.microsoft.com/office/drawing/2014/main" id="{A34A1BF6-3791-4847-ECBE-54F5A937A14C}"/>
                            </a:ext>
                          </a:extLst>
                        </p:cNvPr>
                        <p:cNvPicPr>
                          <a:picLocks noChangeAspect="1"/>
                        </p:cNvPicPr>
                        <p:nvPr/>
                      </p:nvPicPr>
                      <p:blipFill>
                        <a:blip r:embed="rId6"/>
                        <a:stretch>
                          <a:fillRect/>
                        </a:stretch>
                      </p:blipFill>
                      <p:spPr>
                        <a:xfrm>
                          <a:off x="14875283" y="2146668"/>
                          <a:ext cx="2243829" cy="6457954"/>
                        </a:xfrm>
                        <a:prstGeom prst="rect">
                          <a:avLst/>
                        </a:prstGeom>
                      </p:spPr>
                    </p:pic>
                    <p:sp>
                      <p:nvSpPr>
                        <p:cNvPr id="33" name="Rectangle 32">
                          <a:extLst>
                            <a:ext uri="{FF2B5EF4-FFF2-40B4-BE49-F238E27FC236}">
                              <a16:creationId xmlns:a16="http://schemas.microsoft.com/office/drawing/2014/main" id="{13E4852F-5161-9DB6-8630-B9680B7B0B1F}"/>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3">
                        <a:extLst>
                          <a:ext uri="{FF2B5EF4-FFF2-40B4-BE49-F238E27FC236}">
                            <a16:creationId xmlns:a16="http://schemas.microsoft.com/office/drawing/2014/main" id="{EC4A28B5-8B0A-CF2C-7E6F-43E7800C60B1}"/>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6" name="Picture 25">
                      <a:extLst>
                        <a:ext uri="{FF2B5EF4-FFF2-40B4-BE49-F238E27FC236}">
                          <a16:creationId xmlns:a16="http://schemas.microsoft.com/office/drawing/2014/main" id="{375A7306-9AB6-B716-779D-26444AA93629}"/>
                        </a:ext>
                      </a:extLst>
                    </p:cNvPr>
                    <p:cNvPicPr>
                      <a:picLocks noChangeAspect="1"/>
                    </p:cNvPicPr>
                    <p:nvPr/>
                  </p:nvPicPr>
                  <p:blipFill>
                    <a:blip r:embed="rId7"/>
                    <a:stretch>
                      <a:fillRect/>
                    </a:stretch>
                  </p:blipFill>
                  <p:spPr>
                    <a:xfrm>
                      <a:off x="9278274" y="3291793"/>
                      <a:ext cx="5479598" cy="2061870"/>
                    </a:xfrm>
                    <a:prstGeom prst="rect">
                      <a:avLst/>
                    </a:prstGeom>
                  </p:spPr>
                </p:pic>
              </p:grpSp>
              <p:sp>
                <p:nvSpPr>
                  <p:cNvPr id="24" name="Rectangle 23">
                    <a:extLst>
                      <a:ext uri="{FF2B5EF4-FFF2-40B4-BE49-F238E27FC236}">
                        <a16:creationId xmlns:a16="http://schemas.microsoft.com/office/drawing/2014/main" id="{F1911736-3472-A25F-BB84-57ED38BE2C2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5F033579-ED42-AD29-ADF7-A6836330909F}"/>
                    </a:ext>
                  </a:extLst>
                </p:cNvPr>
                <p:cNvPicPr>
                  <a:picLocks noChangeAspect="1"/>
                </p:cNvPicPr>
                <p:nvPr/>
              </p:nvPicPr>
              <p:blipFill>
                <a:blip r:embed="rId8"/>
                <a:stretch>
                  <a:fillRect/>
                </a:stretch>
              </p:blipFill>
              <p:spPr>
                <a:xfrm>
                  <a:off x="6236593" y="-214471"/>
                  <a:ext cx="10381910" cy="1765812"/>
                </a:xfrm>
                <a:prstGeom prst="rect">
                  <a:avLst/>
                </a:prstGeom>
              </p:spPr>
            </p:pic>
            <p:pic>
              <p:nvPicPr>
                <p:cNvPr id="21" name="Picture 20">
                  <a:extLst>
                    <a:ext uri="{FF2B5EF4-FFF2-40B4-BE49-F238E27FC236}">
                      <a16:creationId xmlns:a16="http://schemas.microsoft.com/office/drawing/2014/main" id="{414C5802-A1BE-4580-5B5F-9044DAF92992}"/>
                    </a:ext>
                  </a:extLst>
                </p:cNvPr>
                <p:cNvPicPr>
                  <a:picLocks noChangeAspect="1"/>
                </p:cNvPicPr>
                <p:nvPr/>
              </p:nvPicPr>
              <p:blipFill>
                <a:blip r:embed="rId9"/>
                <a:stretch>
                  <a:fillRect/>
                </a:stretch>
              </p:blipFill>
              <p:spPr>
                <a:xfrm>
                  <a:off x="14049110" y="5905764"/>
                  <a:ext cx="2514600" cy="3064510"/>
                </a:xfrm>
                <a:prstGeom prst="rect">
                  <a:avLst/>
                </a:prstGeom>
              </p:spPr>
            </p:pic>
            <p:pic>
              <p:nvPicPr>
                <p:cNvPr id="22" name="Picture 21">
                  <a:extLst>
                    <a:ext uri="{FF2B5EF4-FFF2-40B4-BE49-F238E27FC236}">
                      <a16:creationId xmlns:a16="http://schemas.microsoft.com/office/drawing/2014/main" id="{3F16BD79-CB41-64F3-5192-22B723A2DA6A}"/>
                    </a:ext>
                  </a:extLst>
                </p:cNvPr>
                <p:cNvPicPr>
                  <a:picLocks noChangeAspect="1"/>
                </p:cNvPicPr>
                <p:nvPr/>
              </p:nvPicPr>
              <p:blipFill>
                <a:blip r:embed="rId10"/>
                <a:stretch>
                  <a:fillRect/>
                </a:stretch>
              </p:blipFill>
              <p:spPr>
                <a:xfrm>
                  <a:off x="8601563" y="3329994"/>
                  <a:ext cx="5390302" cy="1817390"/>
                </a:xfrm>
                <a:prstGeom prst="rect">
                  <a:avLst/>
                </a:prstGeom>
              </p:spPr>
            </p:pic>
          </p:grpSp>
          <p:sp>
            <p:nvSpPr>
              <p:cNvPr id="18" name="Text Box 3">
                <a:extLst>
                  <a:ext uri="{FF2B5EF4-FFF2-40B4-BE49-F238E27FC236}">
                    <a16:creationId xmlns:a16="http://schemas.microsoft.com/office/drawing/2014/main" id="{38A5BF3D-A2FA-B834-C939-4222829EA2DA}"/>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34" name="Picture 33">
              <a:extLst>
                <a:ext uri="{FF2B5EF4-FFF2-40B4-BE49-F238E27FC236}">
                  <a16:creationId xmlns:a16="http://schemas.microsoft.com/office/drawing/2014/main" id="{22AE4726-B0A0-A222-D7E5-C3CB871BF905}"/>
                </a:ext>
              </a:extLst>
            </p:cNvPr>
            <p:cNvPicPr>
              <a:picLocks noChangeAspect="1"/>
            </p:cNvPicPr>
            <p:nvPr/>
          </p:nvPicPr>
          <p:blipFill>
            <a:blip r:embed="rId11"/>
            <a:stretch>
              <a:fillRect/>
            </a:stretch>
          </p:blipFill>
          <p:spPr>
            <a:xfrm>
              <a:off x="14011213" y="9153868"/>
              <a:ext cx="922100" cy="266723"/>
            </a:xfrm>
            <a:prstGeom prst="rect">
              <a:avLst/>
            </a:prstGeom>
          </p:spPr>
        </p:pic>
      </p:grpSp>
      <p:pic>
        <p:nvPicPr>
          <p:cNvPr id="4" name="Picture 3">
            <a:extLst>
              <a:ext uri="{FF2B5EF4-FFF2-40B4-BE49-F238E27FC236}">
                <a16:creationId xmlns:a16="http://schemas.microsoft.com/office/drawing/2014/main" id="{244B5FB8-FBC4-D770-35BA-2D6274CE03ED}"/>
              </a:ext>
            </a:extLst>
          </p:cNvPr>
          <p:cNvPicPr>
            <a:picLocks noChangeAspect="1"/>
          </p:cNvPicPr>
          <p:nvPr/>
        </p:nvPicPr>
        <p:blipFill>
          <a:blip r:embed="rId12"/>
          <a:stretch>
            <a:fillRect/>
          </a:stretch>
        </p:blipFill>
        <p:spPr>
          <a:xfrm>
            <a:off x="8670131" y="2334129"/>
            <a:ext cx="4111669" cy="433895"/>
          </a:xfrm>
          <a:prstGeom prst="rect">
            <a:avLst/>
          </a:prstGeom>
          <a:effectLst/>
        </p:spPr>
      </p:pic>
    </p:spTree>
    <p:extLst>
      <p:ext uri="{BB962C8B-B14F-4D97-AF65-F5344CB8AC3E}">
        <p14:creationId xmlns:p14="http://schemas.microsoft.com/office/powerpoint/2010/main" val="61896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2FF14-1E59-49FC-1288-6BCD46BF15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83B40B-BD70-D89B-4EC1-1C438A27F1B7}"/>
              </a:ext>
            </a:extLst>
          </p:cNvPr>
          <p:cNvSpPr>
            <a:spLocks noGrp="1"/>
          </p:cNvSpPr>
          <p:nvPr>
            <p:ph type="body" idx="1"/>
          </p:nvPr>
        </p:nvSpPr>
        <p:spPr>
          <a:xfrm>
            <a:off x="6216569" y="-191641"/>
            <a:ext cx="7335743" cy="1171786"/>
          </a:xfrm>
        </p:spPr>
        <p:txBody>
          <a:bodyPr anchor="b">
            <a:normAutofit/>
          </a:bodyPr>
          <a:lstStyle/>
          <a:p>
            <a:r>
              <a:rPr lang="en-US"/>
              <a:t>Online Membership Processing</a:t>
            </a:r>
          </a:p>
        </p:txBody>
      </p:sp>
      <p:sp>
        <p:nvSpPr>
          <p:cNvPr id="3" name="Content Placeholder 2">
            <a:extLst>
              <a:ext uri="{FF2B5EF4-FFF2-40B4-BE49-F238E27FC236}">
                <a16:creationId xmlns:a16="http://schemas.microsoft.com/office/drawing/2014/main" id="{DB91BE15-2E75-65F6-54C6-AA07ED45E030}"/>
              </a:ext>
            </a:extLst>
          </p:cNvPr>
          <p:cNvSpPr>
            <a:spLocks noGrp="1"/>
          </p:cNvSpPr>
          <p:nvPr>
            <p:ph sz="half" idx="2"/>
          </p:nvPr>
        </p:nvSpPr>
        <p:spPr>
          <a:xfrm>
            <a:off x="481013" y="1844270"/>
            <a:ext cx="7335743" cy="5753507"/>
          </a:xfrm>
        </p:spPr>
        <p:txBody>
          <a:bodyPr>
            <a:normAutofit/>
          </a:bodyPr>
          <a:lstStyle/>
          <a:p>
            <a:pPr marL="457200" indent="-457200">
              <a:buFont typeface="Wingdings" panose="05000000000000000000" pitchFamily="2" charset="2"/>
              <a:buChar char="Ø"/>
            </a:pPr>
            <a:r>
              <a:rPr lang="en-US"/>
              <a:t>Payment information is entered when finalizing the first transmittal and stored for future batches.  A second transmittal cannot be finalized until the first one completes to ensure stored payment information is valid. </a:t>
            </a:r>
          </a:p>
        </p:txBody>
      </p:sp>
      <p:pic>
        <p:nvPicPr>
          <p:cNvPr id="5" name="Picture 4">
            <a:extLst>
              <a:ext uri="{FF2B5EF4-FFF2-40B4-BE49-F238E27FC236}">
                <a16:creationId xmlns:a16="http://schemas.microsoft.com/office/drawing/2014/main" id="{5225A769-FCB8-1E0E-1281-23C2F6CE99DD}"/>
              </a:ext>
            </a:extLst>
          </p:cNvPr>
          <p:cNvPicPr>
            <a:picLocks noChangeAspect="1"/>
          </p:cNvPicPr>
          <p:nvPr/>
        </p:nvPicPr>
        <p:blipFill>
          <a:blip r:embed="rId3"/>
          <a:stretch>
            <a:fillRect/>
          </a:stretch>
        </p:blipFill>
        <p:spPr>
          <a:xfrm>
            <a:off x="8466452" y="1661391"/>
            <a:ext cx="6954972" cy="5753507"/>
          </a:xfrm>
          <a:prstGeom prst="rect">
            <a:avLst/>
          </a:prstGeom>
          <a:noFill/>
        </p:spPr>
      </p:pic>
      <p:sp>
        <p:nvSpPr>
          <p:cNvPr id="6" name="Text Placeholder 5">
            <a:extLst>
              <a:ext uri="{FF2B5EF4-FFF2-40B4-BE49-F238E27FC236}">
                <a16:creationId xmlns:a16="http://schemas.microsoft.com/office/drawing/2014/main" id="{02C701AB-6424-4AEC-78FC-4B12260F1A41}"/>
              </a:ext>
            </a:extLst>
          </p:cNvPr>
          <p:cNvSpPr>
            <a:spLocks noGrp="1"/>
          </p:cNvSpPr>
          <p:nvPr>
            <p:ph type="body" sz="quarter" idx="10"/>
          </p:nvPr>
        </p:nvSpPr>
        <p:spPr>
          <a:xfrm>
            <a:off x="481013" y="394252"/>
            <a:ext cx="4157662" cy="520700"/>
          </a:xfrm>
        </p:spPr>
        <p:txBody>
          <a:bodyPr>
            <a:normAutofit/>
          </a:bodyPr>
          <a:lstStyle/>
          <a:p>
            <a:r>
              <a:rPr lang="en-US" sz="3000"/>
              <a:t>IMPORTANT INFO</a:t>
            </a:r>
          </a:p>
        </p:txBody>
      </p:sp>
    </p:spTree>
    <p:extLst>
      <p:ext uri="{BB962C8B-B14F-4D97-AF65-F5344CB8AC3E}">
        <p14:creationId xmlns:p14="http://schemas.microsoft.com/office/powerpoint/2010/main" val="47122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6445A-65DB-8D0D-C380-00B862B66F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BE5483C-0081-2B87-849A-13686C066A6F}"/>
              </a:ext>
            </a:extLst>
          </p:cNvPr>
          <p:cNvSpPr>
            <a:spLocks noGrp="1"/>
          </p:cNvSpPr>
          <p:nvPr>
            <p:ph type="body" idx="1"/>
          </p:nvPr>
        </p:nvSpPr>
        <p:spPr>
          <a:xfrm>
            <a:off x="6121320" y="-256834"/>
            <a:ext cx="7335743" cy="1171786"/>
          </a:xfrm>
        </p:spPr>
        <p:txBody>
          <a:bodyPr/>
          <a:lstStyle/>
          <a:p>
            <a:r>
              <a:rPr lang="en-US"/>
              <a:t>Online Membership Processing</a:t>
            </a:r>
          </a:p>
        </p:txBody>
      </p:sp>
      <p:sp>
        <p:nvSpPr>
          <p:cNvPr id="3" name="Content Placeholder 2">
            <a:extLst>
              <a:ext uri="{FF2B5EF4-FFF2-40B4-BE49-F238E27FC236}">
                <a16:creationId xmlns:a16="http://schemas.microsoft.com/office/drawing/2014/main" id="{0F315887-F6ED-DD18-E040-6D4FA5F9DDA5}"/>
              </a:ext>
            </a:extLst>
          </p:cNvPr>
          <p:cNvSpPr>
            <a:spLocks noGrp="1"/>
          </p:cNvSpPr>
          <p:nvPr>
            <p:ph sz="half" idx="2"/>
          </p:nvPr>
        </p:nvSpPr>
        <p:spPr>
          <a:xfrm>
            <a:off x="481013" y="2057306"/>
            <a:ext cx="14740230" cy="2168832"/>
          </a:xfrm>
        </p:spPr>
        <p:txBody>
          <a:bodyPr/>
          <a:lstStyle/>
          <a:p>
            <a:pPr marL="457200" indent="-457200">
              <a:buFont typeface="Wingdings" panose="05000000000000000000" pitchFamily="2" charset="2"/>
              <a:buChar char="Ø"/>
            </a:pPr>
            <a:r>
              <a:rPr lang="en-US"/>
              <a:t>Open batches must be finalized within 14 days, or it will be removed, and a new batch will need to be created.</a:t>
            </a:r>
          </a:p>
        </p:txBody>
      </p:sp>
      <p:sp>
        <p:nvSpPr>
          <p:cNvPr id="6" name="Text Placeholder 5">
            <a:extLst>
              <a:ext uri="{FF2B5EF4-FFF2-40B4-BE49-F238E27FC236}">
                <a16:creationId xmlns:a16="http://schemas.microsoft.com/office/drawing/2014/main" id="{5D256735-4CB9-BA50-21A5-F3262A216756}"/>
              </a:ext>
            </a:extLst>
          </p:cNvPr>
          <p:cNvSpPr>
            <a:spLocks noGrp="1"/>
          </p:cNvSpPr>
          <p:nvPr>
            <p:ph type="body" sz="quarter" idx="10"/>
          </p:nvPr>
        </p:nvSpPr>
        <p:spPr/>
        <p:txBody>
          <a:bodyPr>
            <a:normAutofit lnSpcReduction="10000"/>
          </a:bodyPr>
          <a:lstStyle/>
          <a:p>
            <a:r>
              <a:rPr lang="en-US"/>
              <a:t>IMPORTANT INFO</a:t>
            </a:r>
          </a:p>
        </p:txBody>
      </p:sp>
      <p:pic>
        <p:nvPicPr>
          <p:cNvPr id="8" name="Picture 7">
            <a:extLst>
              <a:ext uri="{FF2B5EF4-FFF2-40B4-BE49-F238E27FC236}">
                <a16:creationId xmlns:a16="http://schemas.microsoft.com/office/drawing/2014/main" id="{E0F26A77-C609-D4F7-1BB6-9A67A3362DB7}"/>
              </a:ext>
            </a:extLst>
          </p:cNvPr>
          <p:cNvPicPr>
            <a:picLocks noChangeAspect="1"/>
          </p:cNvPicPr>
          <p:nvPr/>
        </p:nvPicPr>
        <p:blipFill>
          <a:blip r:embed="rId3"/>
          <a:stretch>
            <a:fillRect/>
          </a:stretch>
        </p:blipFill>
        <p:spPr>
          <a:xfrm>
            <a:off x="5754245" y="3792385"/>
            <a:ext cx="3488228" cy="3470156"/>
          </a:xfrm>
          <a:prstGeom prst="rect">
            <a:avLst/>
          </a:prstGeom>
        </p:spPr>
      </p:pic>
    </p:spTree>
    <p:extLst>
      <p:ext uri="{BB962C8B-B14F-4D97-AF65-F5344CB8AC3E}">
        <p14:creationId xmlns:p14="http://schemas.microsoft.com/office/powerpoint/2010/main" val="111971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6DF87-BCAF-43A0-FE58-D8952D35E66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872DF1-708B-CD2E-1CF8-6A427E179C66}"/>
              </a:ext>
            </a:extLst>
          </p:cNvPr>
          <p:cNvSpPr>
            <a:spLocks noGrp="1"/>
          </p:cNvSpPr>
          <p:nvPr>
            <p:ph type="body" idx="1"/>
          </p:nvPr>
        </p:nvSpPr>
        <p:spPr>
          <a:xfrm>
            <a:off x="5755559" y="-256834"/>
            <a:ext cx="7335743" cy="1171786"/>
          </a:xfrm>
        </p:spPr>
        <p:txBody>
          <a:bodyPr/>
          <a:lstStyle/>
          <a:p>
            <a:r>
              <a:rPr lang="en-US"/>
              <a:t>Online Membership Processing</a:t>
            </a:r>
          </a:p>
        </p:txBody>
      </p:sp>
      <p:sp>
        <p:nvSpPr>
          <p:cNvPr id="3" name="Content Placeholder 2">
            <a:extLst>
              <a:ext uri="{FF2B5EF4-FFF2-40B4-BE49-F238E27FC236}">
                <a16:creationId xmlns:a16="http://schemas.microsoft.com/office/drawing/2014/main" id="{79A16613-F820-074C-D427-3693305082D9}"/>
              </a:ext>
            </a:extLst>
          </p:cNvPr>
          <p:cNvSpPr>
            <a:spLocks noGrp="1"/>
          </p:cNvSpPr>
          <p:nvPr>
            <p:ph sz="half" idx="2"/>
          </p:nvPr>
        </p:nvSpPr>
        <p:spPr>
          <a:xfrm>
            <a:off x="481013" y="1639128"/>
            <a:ext cx="10730937" cy="5753507"/>
          </a:xfrm>
        </p:spPr>
        <p:txBody>
          <a:bodyPr/>
          <a:lstStyle/>
          <a:p>
            <a:pPr marL="457200" indent="-457200">
              <a:buFont typeface="Wingdings" panose="05000000000000000000" pitchFamily="2" charset="2"/>
              <a:buChar char="Ø"/>
            </a:pPr>
            <a:r>
              <a:rPr lang="en-US" dirty="0"/>
              <a:t>Pending transmittals in process must complete prior to making </a:t>
            </a:r>
            <a:r>
              <a:rPr lang="en-US"/>
              <a:t>any adjustments.</a:t>
            </a:r>
            <a:endParaRPr lang="en-US" dirty="0"/>
          </a:p>
          <a:p>
            <a:pPr marL="457200" indent="-457200">
              <a:buFont typeface="Wingdings" panose="05000000000000000000" pitchFamily="2" charset="2"/>
              <a:buChar char="Ø"/>
            </a:pPr>
            <a:r>
              <a:rPr lang="en-US" dirty="0"/>
              <a:t>Renewing a member for the incorrect membership year or any other adjustments  are reported to your department.</a:t>
            </a:r>
          </a:p>
          <a:p>
            <a:pPr marL="457200" indent="-457200">
              <a:buFont typeface="Wingdings" panose="05000000000000000000" pitchFamily="2" charset="2"/>
              <a:buChar char="Ø"/>
            </a:pPr>
            <a:r>
              <a:rPr lang="en-US" dirty="0"/>
              <a:t>Transmittals complete in 7-14  business days.  Member records are updated when posted.  Review transmittal history to view batch status.</a:t>
            </a:r>
          </a:p>
        </p:txBody>
      </p:sp>
      <p:sp>
        <p:nvSpPr>
          <p:cNvPr id="6" name="Text Placeholder 5">
            <a:extLst>
              <a:ext uri="{FF2B5EF4-FFF2-40B4-BE49-F238E27FC236}">
                <a16:creationId xmlns:a16="http://schemas.microsoft.com/office/drawing/2014/main" id="{1098F949-BE3F-A2A5-E957-789F2BE00E96}"/>
              </a:ext>
            </a:extLst>
          </p:cNvPr>
          <p:cNvSpPr>
            <a:spLocks noGrp="1"/>
          </p:cNvSpPr>
          <p:nvPr>
            <p:ph type="body" sz="quarter" idx="10"/>
          </p:nvPr>
        </p:nvSpPr>
        <p:spPr/>
        <p:txBody>
          <a:bodyPr>
            <a:normAutofit lnSpcReduction="10000"/>
          </a:bodyPr>
          <a:lstStyle/>
          <a:p>
            <a:r>
              <a:rPr lang="en-US"/>
              <a:t>IMPORTANT INFO</a:t>
            </a:r>
          </a:p>
        </p:txBody>
      </p:sp>
      <p:pic>
        <p:nvPicPr>
          <p:cNvPr id="5" name="Picture 4">
            <a:extLst>
              <a:ext uri="{FF2B5EF4-FFF2-40B4-BE49-F238E27FC236}">
                <a16:creationId xmlns:a16="http://schemas.microsoft.com/office/drawing/2014/main" id="{21EDFDB4-37D2-18D4-D881-DF0624E494E2}"/>
              </a:ext>
            </a:extLst>
          </p:cNvPr>
          <p:cNvPicPr>
            <a:picLocks noChangeAspect="1"/>
          </p:cNvPicPr>
          <p:nvPr/>
        </p:nvPicPr>
        <p:blipFill>
          <a:blip r:embed="rId3"/>
          <a:stretch>
            <a:fillRect/>
          </a:stretch>
        </p:blipFill>
        <p:spPr>
          <a:xfrm>
            <a:off x="12014498" y="1639128"/>
            <a:ext cx="3381086" cy="2675270"/>
          </a:xfrm>
          <a:prstGeom prst="rect">
            <a:avLst/>
          </a:prstGeom>
        </p:spPr>
      </p:pic>
      <p:sp>
        <p:nvSpPr>
          <p:cNvPr id="7" name="Content Placeholder 2">
            <a:extLst>
              <a:ext uri="{FF2B5EF4-FFF2-40B4-BE49-F238E27FC236}">
                <a16:creationId xmlns:a16="http://schemas.microsoft.com/office/drawing/2014/main" id="{F88F44AB-AB14-1A4F-2DA1-406091A53469}"/>
              </a:ext>
            </a:extLst>
          </p:cNvPr>
          <p:cNvSpPr txBox="1">
            <a:spLocks/>
          </p:cNvSpPr>
          <p:nvPr/>
        </p:nvSpPr>
        <p:spPr>
          <a:xfrm>
            <a:off x="481013" y="5281499"/>
            <a:ext cx="8072143" cy="562402"/>
          </a:xfrm>
          <a:prstGeom prst="rect">
            <a:avLst/>
          </a:prstGeom>
        </p:spPr>
        <p:txBody>
          <a:bodyPr vert="horz" lIns="91440" tIns="45720" rIns="91440" bIns="45720" rtlCol="0">
            <a:normAutofit/>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b="0" i="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b="0" i="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$10,000 batch limit.</a:t>
            </a:r>
          </a:p>
        </p:txBody>
      </p:sp>
    </p:spTree>
    <p:extLst>
      <p:ext uri="{BB962C8B-B14F-4D97-AF65-F5344CB8AC3E}">
        <p14:creationId xmlns:p14="http://schemas.microsoft.com/office/powerpoint/2010/main" val="343228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up)">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up)">
                                      <p:cBhvr>
                                        <p:cTn id="1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8ECCF-3EA1-FD72-8F8F-5C19D278F345}"/>
              </a:ext>
            </a:extLst>
          </p:cNvPr>
          <p:cNvSpPr>
            <a:spLocks noGrp="1"/>
          </p:cNvSpPr>
          <p:nvPr>
            <p:ph type="body" idx="1"/>
          </p:nvPr>
        </p:nvSpPr>
        <p:spPr>
          <a:xfrm>
            <a:off x="6008778" y="-256834"/>
            <a:ext cx="7335743" cy="1171786"/>
          </a:xfrm>
        </p:spPr>
        <p:txBody>
          <a:bodyPr/>
          <a:lstStyle/>
          <a:p>
            <a:r>
              <a:rPr lang="en-US"/>
              <a:t>Online Membership Processing</a:t>
            </a:r>
          </a:p>
        </p:txBody>
      </p:sp>
      <p:sp>
        <p:nvSpPr>
          <p:cNvPr id="3" name="Content Placeholder 2">
            <a:extLst>
              <a:ext uri="{FF2B5EF4-FFF2-40B4-BE49-F238E27FC236}">
                <a16:creationId xmlns:a16="http://schemas.microsoft.com/office/drawing/2014/main" id="{980CADCE-9190-A375-EBA2-41B40556DFB3}"/>
              </a:ext>
            </a:extLst>
          </p:cNvPr>
          <p:cNvSpPr>
            <a:spLocks noGrp="1"/>
          </p:cNvSpPr>
          <p:nvPr>
            <p:ph sz="half" idx="2"/>
          </p:nvPr>
        </p:nvSpPr>
        <p:spPr>
          <a:xfrm>
            <a:off x="227795" y="1587242"/>
            <a:ext cx="16245473" cy="5753507"/>
          </a:xfrm>
        </p:spPr>
        <p:txBody>
          <a:bodyPr>
            <a:normAutofit/>
          </a:bodyPr>
          <a:lstStyle/>
          <a:p>
            <a:pPr marL="457200" indent="-457200">
              <a:buFont typeface="Wingdings" panose="05000000000000000000" pitchFamily="2" charset="2"/>
              <a:buChar char="Ø"/>
            </a:pPr>
            <a:r>
              <a:rPr lang="en-US"/>
              <a:t>Stored bank information can be updated when finalizing a transmittal.  On the payment window, select “Update Account Information”.</a:t>
            </a:r>
          </a:p>
          <a:p>
            <a:pPr marL="457200" indent="-457200">
              <a:buFont typeface="Wingdings" panose="05000000000000000000" pitchFamily="2" charset="2"/>
              <a:buChar char="Ø"/>
            </a:pPr>
            <a:endParaRPr lang="en-US"/>
          </a:p>
        </p:txBody>
      </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a:t>IMPORTANT INFO</a:t>
            </a:r>
          </a:p>
        </p:txBody>
      </p:sp>
      <p:grpSp>
        <p:nvGrpSpPr>
          <p:cNvPr id="9" name="Group 8">
            <a:extLst>
              <a:ext uri="{FF2B5EF4-FFF2-40B4-BE49-F238E27FC236}">
                <a16:creationId xmlns:a16="http://schemas.microsoft.com/office/drawing/2014/main" id="{3301BF71-5215-7838-F39B-D0039848AAAC}"/>
              </a:ext>
            </a:extLst>
          </p:cNvPr>
          <p:cNvGrpSpPr/>
          <p:nvPr/>
        </p:nvGrpSpPr>
        <p:grpSpPr>
          <a:xfrm>
            <a:off x="1229663" y="2904305"/>
            <a:ext cx="13340946" cy="4436444"/>
            <a:chOff x="1229663" y="2904305"/>
            <a:chExt cx="13340946" cy="4436444"/>
          </a:xfrm>
        </p:grpSpPr>
        <p:pic>
          <p:nvPicPr>
            <p:cNvPr id="5" name="Picture 4">
              <a:extLst>
                <a:ext uri="{FF2B5EF4-FFF2-40B4-BE49-F238E27FC236}">
                  <a16:creationId xmlns:a16="http://schemas.microsoft.com/office/drawing/2014/main" id="{AC13F1FF-287E-0942-6F87-E32A6125B0C9}"/>
                </a:ext>
              </a:extLst>
            </p:cNvPr>
            <p:cNvPicPr>
              <a:picLocks noChangeAspect="1"/>
            </p:cNvPicPr>
            <p:nvPr/>
          </p:nvPicPr>
          <p:blipFill>
            <a:blip r:embed="rId3"/>
            <a:stretch>
              <a:fillRect/>
            </a:stretch>
          </p:blipFill>
          <p:spPr>
            <a:xfrm>
              <a:off x="1229663" y="2904305"/>
              <a:ext cx="13340946" cy="4436444"/>
            </a:xfrm>
            <a:prstGeom prst="rect">
              <a:avLst/>
            </a:prstGeom>
          </p:spPr>
        </p:pic>
        <p:sp>
          <p:nvSpPr>
            <p:cNvPr id="8" name="TextBox 7">
              <a:extLst>
                <a:ext uri="{FF2B5EF4-FFF2-40B4-BE49-F238E27FC236}">
                  <a16:creationId xmlns:a16="http://schemas.microsoft.com/office/drawing/2014/main" id="{3039C336-04DC-57D1-BBF3-E1961BE6829B}"/>
                </a:ext>
              </a:extLst>
            </p:cNvPr>
            <p:cNvSpPr txBox="1"/>
            <p:nvPr/>
          </p:nvSpPr>
          <p:spPr>
            <a:xfrm>
              <a:off x="6292691" y="4559820"/>
              <a:ext cx="2377440" cy="646331"/>
            </a:xfrm>
            <a:prstGeom prst="rect">
              <a:avLst/>
            </a:prstGeom>
            <a:solidFill>
              <a:schemeClr val="bg1"/>
            </a:solidFill>
          </p:spPr>
          <p:txBody>
            <a:bodyPr wrap="square" rtlCol="0">
              <a:spAutoFit/>
            </a:bodyPr>
            <a:lstStyle/>
            <a:p>
              <a:pPr algn="l"/>
              <a:r>
                <a:rPr lang="en-US" sz="1800"/>
                <a:t>123456789</a:t>
              </a:r>
            </a:p>
            <a:p>
              <a:pPr algn="l"/>
              <a:r>
                <a:rPr lang="en-US" sz="1800"/>
                <a:t>**1234</a:t>
              </a:r>
            </a:p>
          </p:txBody>
        </p:sp>
      </p:grpSp>
    </p:spTree>
    <p:extLst>
      <p:ext uri="{BB962C8B-B14F-4D97-AF65-F5344CB8AC3E}">
        <p14:creationId xmlns:p14="http://schemas.microsoft.com/office/powerpoint/2010/main" val="39686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E9081-B7BB-C185-E7CB-5AE10BF2CA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D85C36-F745-8B77-34B1-4A72BB2CE2CD}"/>
              </a:ext>
            </a:extLst>
          </p:cNvPr>
          <p:cNvSpPr>
            <a:spLocks noGrp="1"/>
          </p:cNvSpPr>
          <p:nvPr>
            <p:ph type="body" idx="1"/>
          </p:nvPr>
        </p:nvSpPr>
        <p:spPr>
          <a:xfrm>
            <a:off x="5825897" y="-256834"/>
            <a:ext cx="7335743" cy="1171786"/>
          </a:xfrm>
        </p:spPr>
        <p:txBody>
          <a:bodyPr/>
          <a:lstStyle/>
          <a:p>
            <a:r>
              <a:rPr lang="en-US"/>
              <a:t>Online Membership Processing</a:t>
            </a:r>
          </a:p>
        </p:txBody>
      </p:sp>
      <p:sp>
        <p:nvSpPr>
          <p:cNvPr id="3" name="Content Placeholder 2">
            <a:extLst>
              <a:ext uri="{FF2B5EF4-FFF2-40B4-BE49-F238E27FC236}">
                <a16:creationId xmlns:a16="http://schemas.microsoft.com/office/drawing/2014/main" id="{F553C280-98B8-6A1E-3FED-8BACF14300A5}"/>
              </a:ext>
            </a:extLst>
          </p:cNvPr>
          <p:cNvSpPr>
            <a:spLocks noGrp="1"/>
          </p:cNvSpPr>
          <p:nvPr>
            <p:ph sz="half" idx="2"/>
          </p:nvPr>
        </p:nvSpPr>
        <p:spPr>
          <a:xfrm>
            <a:off x="326269" y="1291820"/>
            <a:ext cx="16245473" cy="5753507"/>
          </a:xfrm>
        </p:spPr>
        <p:txBody>
          <a:bodyPr>
            <a:normAutofit lnSpcReduction="10000"/>
          </a:bodyPr>
          <a:lstStyle/>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sz="4800" dirty="0"/>
              <a:t>Declined transmittal notifications are sent to the post email address, post adjutant and person who submitted the batch.  Declined batches can be resubmitted.  Contact myLegion support for questions regarding declined batches. </a:t>
            </a:r>
          </a:p>
          <a:p>
            <a:endParaRPr lang="en-US" sz="4800" dirty="0"/>
          </a:p>
          <a:p>
            <a:pPr marL="457200" indent="-457200">
              <a:buFont typeface="Wingdings" panose="05000000000000000000" pitchFamily="2" charset="2"/>
              <a:buChar char="Ø"/>
            </a:pPr>
            <a:r>
              <a:rPr lang="en-US" sz="4800" dirty="0"/>
              <a:t>Online membership processing is available for posts, squadrons, detachments and departments.  District and County groups do not have online membership processing.</a:t>
            </a:r>
          </a:p>
        </p:txBody>
      </p:sp>
      <p:sp>
        <p:nvSpPr>
          <p:cNvPr id="6" name="Text Placeholder 5">
            <a:extLst>
              <a:ext uri="{FF2B5EF4-FFF2-40B4-BE49-F238E27FC236}">
                <a16:creationId xmlns:a16="http://schemas.microsoft.com/office/drawing/2014/main" id="{0AFD0CB9-ABF3-6B91-CCE8-15A374EFF455}"/>
              </a:ext>
            </a:extLst>
          </p:cNvPr>
          <p:cNvSpPr>
            <a:spLocks noGrp="1"/>
          </p:cNvSpPr>
          <p:nvPr>
            <p:ph type="body" sz="quarter" idx="10"/>
          </p:nvPr>
        </p:nvSpPr>
        <p:spPr/>
        <p:txBody>
          <a:bodyPr>
            <a:normAutofit lnSpcReduction="10000"/>
          </a:bodyPr>
          <a:lstStyle/>
          <a:p>
            <a:r>
              <a:rPr lang="en-US"/>
              <a:t>IMPORTANT INFO</a:t>
            </a:r>
          </a:p>
        </p:txBody>
      </p:sp>
    </p:spTree>
    <p:extLst>
      <p:ext uri="{BB962C8B-B14F-4D97-AF65-F5344CB8AC3E}">
        <p14:creationId xmlns:p14="http://schemas.microsoft.com/office/powerpoint/2010/main" val="257214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E0BE1FC-72E7-0E3C-6318-09B5FA6AA80A}"/>
              </a:ext>
            </a:extLst>
          </p:cNvPr>
          <p:cNvGrpSpPr/>
          <p:nvPr/>
        </p:nvGrpSpPr>
        <p:grpSpPr>
          <a:xfrm>
            <a:off x="6055932" y="-1511275"/>
            <a:ext cx="11108389" cy="10919044"/>
            <a:chOff x="6422148" y="179278"/>
            <a:chExt cx="9982450" cy="9395044"/>
          </a:xfrm>
        </p:grpSpPr>
        <p:grpSp>
          <p:nvGrpSpPr>
            <p:cNvPr id="5" name="Group 4">
              <a:extLst>
                <a:ext uri="{FF2B5EF4-FFF2-40B4-BE49-F238E27FC236}">
                  <a16:creationId xmlns:a16="http://schemas.microsoft.com/office/drawing/2014/main" id="{87DE6720-E989-627C-A668-06A5556927E0}"/>
                </a:ext>
              </a:extLst>
            </p:cNvPr>
            <p:cNvGrpSpPr/>
            <p:nvPr/>
          </p:nvGrpSpPr>
          <p:grpSpPr>
            <a:xfrm>
              <a:off x="6422148" y="179278"/>
              <a:ext cx="9982450" cy="9395044"/>
              <a:chOff x="6422148" y="179278"/>
              <a:chExt cx="9982450" cy="9395044"/>
            </a:xfrm>
          </p:grpSpPr>
          <p:grpSp>
            <p:nvGrpSpPr>
              <p:cNvPr id="8" name="Group 7">
                <a:extLst>
                  <a:ext uri="{FF2B5EF4-FFF2-40B4-BE49-F238E27FC236}">
                    <a16:creationId xmlns:a16="http://schemas.microsoft.com/office/drawing/2014/main" id="{EA646720-BC36-081C-5117-39DBE42B3078}"/>
                  </a:ext>
                </a:extLst>
              </p:cNvPr>
              <p:cNvGrpSpPr/>
              <p:nvPr/>
            </p:nvGrpSpPr>
            <p:grpSpPr>
              <a:xfrm>
                <a:off x="6422148" y="179278"/>
                <a:ext cx="9982450" cy="9395044"/>
                <a:chOff x="6181800" y="-387016"/>
                <a:chExt cx="10381910" cy="9746364"/>
              </a:xfrm>
            </p:grpSpPr>
            <p:grpSp>
              <p:nvGrpSpPr>
                <p:cNvPr id="11" name="Group 10">
                  <a:extLst>
                    <a:ext uri="{FF2B5EF4-FFF2-40B4-BE49-F238E27FC236}">
                      <a16:creationId xmlns:a16="http://schemas.microsoft.com/office/drawing/2014/main" id="{B0FCCB56-2A81-91E3-061D-916EE2414F1F}"/>
                    </a:ext>
                  </a:extLst>
                </p:cNvPr>
                <p:cNvGrpSpPr/>
                <p:nvPr/>
              </p:nvGrpSpPr>
              <p:grpSpPr>
                <a:xfrm>
                  <a:off x="6181800" y="-387016"/>
                  <a:ext cx="10381910" cy="9746364"/>
                  <a:chOff x="6236593" y="-214471"/>
                  <a:chExt cx="10381910" cy="9746364"/>
                </a:xfrm>
              </p:grpSpPr>
              <p:grpSp>
                <p:nvGrpSpPr>
                  <p:cNvPr id="14" name="Group 13">
                    <a:extLst>
                      <a:ext uri="{FF2B5EF4-FFF2-40B4-BE49-F238E27FC236}">
                        <a16:creationId xmlns:a16="http://schemas.microsoft.com/office/drawing/2014/main" id="{9F44F272-F050-99AD-C20E-FEAC4DE0354A}"/>
                      </a:ext>
                    </a:extLst>
                  </p:cNvPr>
                  <p:cNvGrpSpPr/>
                  <p:nvPr/>
                </p:nvGrpSpPr>
                <p:grpSpPr>
                  <a:xfrm>
                    <a:off x="6241538" y="221706"/>
                    <a:ext cx="10163060" cy="9310187"/>
                    <a:chOff x="6990735" y="202523"/>
                    <a:chExt cx="10163060" cy="9310187"/>
                  </a:xfrm>
                </p:grpSpPr>
                <p:grpSp>
                  <p:nvGrpSpPr>
                    <p:cNvPr id="18" name="Group 17">
                      <a:extLst>
                        <a:ext uri="{FF2B5EF4-FFF2-40B4-BE49-F238E27FC236}">
                          <a16:creationId xmlns:a16="http://schemas.microsoft.com/office/drawing/2014/main" id="{92FC4BB0-DF36-805A-56FA-D4051316B123}"/>
                        </a:ext>
                      </a:extLst>
                    </p:cNvPr>
                    <p:cNvGrpSpPr/>
                    <p:nvPr/>
                  </p:nvGrpSpPr>
                  <p:grpSpPr>
                    <a:xfrm>
                      <a:off x="6990735" y="202523"/>
                      <a:ext cx="10163060" cy="9310187"/>
                      <a:chOff x="6990735" y="202523"/>
                      <a:chExt cx="10163060" cy="9310187"/>
                    </a:xfrm>
                  </p:grpSpPr>
                  <p:grpSp>
                    <p:nvGrpSpPr>
                      <p:cNvPr id="20" name="Group 19">
                        <a:extLst>
                          <a:ext uri="{FF2B5EF4-FFF2-40B4-BE49-F238E27FC236}">
                            <a16:creationId xmlns:a16="http://schemas.microsoft.com/office/drawing/2014/main" id="{EEBF3514-AE1F-4FBA-0BE1-9EA6BA7292B9}"/>
                          </a:ext>
                        </a:extLst>
                      </p:cNvPr>
                      <p:cNvGrpSpPr/>
                      <p:nvPr/>
                    </p:nvGrpSpPr>
                    <p:grpSpPr>
                      <a:xfrm>
                        <a:off x="6990735" y="202523"/>
                        <a:ext cx="10163060" cy="9310187"/>
                        <a:chOff x="6990735" y="202523"/>
                        <a:chExt cx="10163060" cy="9310187"/>
                      </a:xfrm>
                    </p:grpSpPr>
                    <p:grpSp>
                      <p:nvGrpSpPr>
                        <p:cNvPr id="22" name="Group 21">
                          <a:extLst>
                            <a:ext uri="{FF2B5EF4-FFF2-40B4-BE49-F238E27FC236}">
                              <a16:creationId xmlns:a16="http://schemas.microsoft.com/office/drawing/2014/main" id="{81F980A0-6D42-DB9A-D3C0-A00280B3AFD8}"/>
                            </a:ext>
                          </a:extLst>
                        </p:cNvPr>
                        <p:cNvGrpSpPr/>
                        <p:nvPr/>
                      </p:nvGrpSpPr>
                      <p:grpSpPr>
                        <a:xfrm>
                          <a:off x="6990735" y="202523"/>
                          <a:ext cx="10128377" cy="9310187"/>
                          <a:chOff x="7342961" y="202523"/>
                          <a:chExt cx="9776151" cy="8941477"/>
                        </a:xfrm>
                      </p:grpSpPr>
                      <p:pic>
                        <p:nvPicPr>
                          <p:cNvPr id="24" name="Picture 23">
                            <a:extLst>
                              <a:ext uri="{FF2B5EF4-FFF2-40B4-BE49-F238E27FC236}">
                                <a16:creationId xmlns:a16="http://schemas.microsoft.com/office/drawing/2014/main" id="{62AA73C3-8C98-BEA3-1225-D9D3CF1D3AD6}"/>
                              </a:ext>
                            </a:extLst>
                          </p:cNvPr>
                          <p:cNvPicPr>
                            <a:picLocks noChangeAspect="1"/>
                          </p:cNvPicPr>
                          <p:nvPr/>
                        </p:nvPicPr>
                        <p:blipFill>
                          <a:blip r:embed="rId3"/>
                          <a:stretch>
                            <a:fillRect/>
                          </a:stretch>
                        </p:blipFill>
                        <p:spPr>
                          <a:xfrm>
                            <a:off x="7342961" y="202523"/>
                            <a:ext cx="9676525" cy="8941477"/>
                          </a:xfrm>
                          <a:prstGeom prst="rect">
                            <a:avLst/>
                          </a:prstGeom>
                          <a:solidFill>
                            <a:schemeClr val="accent2"/>
                          </a:solidFill>
                        </p:spPr>
                      </p:pic>
                      <p:pic>
                        <p:nvPicPr>
                          <p:cNvPr id="25" name="Picture 24">
                            <a:extLst>
                              <a:ext uri="{FF2B5EF4-FFF2-40B4-BE49-F238E27FC236}">
                                <a16:creationId xmlns:a16="http://schemas.microsoft.com/office/drawing/2014/main" id="{67BD99DA-747C-9BCD-611E-5537D3EDA72B}"/>
                              </a:ext>
                            </a:extLst>
                          </p:cNvPr>
                          <p:cNvPicPr>
                            <a:picLocks noChangeAspect="1"/>
                          </p:cNvPicPr>
                          <p:nvPr/>
                        </p:nvPicPr>
                        <p:blipFill>
                          <a:blip r:embed="rId4"/>
                          <a:stretch>
                            <a:fillRect/>
                          </a:stretch>
                        </p:blipFill>
                        <p:spPr>
                          <a:xfrm>
                            <a:off x="9655486" y="5762624"/>
                            <a:ext cx="5151101" cy="3016319"/>
                          </a:xfrm>
                          <a:prstGeom prst="rect">
                            <a:avLst/>
                          </a:prstGeom>
                        </p:spPr>
                      </p:pic>
                      <p:pic>
                        <p:nvPicPr>
                          <p:cNvPr id="26" name="Picture 25">
                            <a:extLst>
                              <a:ext uri="{FF2B5EF4-FFF2-40B4-BE49-F238E27FC236}">
                                <a16:creationId xmlns:a16="http://schemas.microsoft.com/office/drawing/2014/main" id="{3CF85952-920F-35BB-D388-3AC3E9012C02}"/>
                              </a:ext>
                            </a:extLst>
                          </p:cNvPr>
                          <p:cNvPicPr>
                            <a:picLocks noChangeAspect="1"/>
                          </p:cNvPicPr>
                          <p:nvPr/>
                        </p:nvPicPr>
                        <p:blipFill>
                          <a:blip r:embed="rId5"/>
                          <a:stretch>
                            <a:fillRect/>
                          </a:stretch>
                        </p:blipFill>
                        <p:spPr>
                          <a:xfrm>
                            <a:off x="14875283" y="2146668"/>
                            <a:ext cx="2243829" cy="6457954"/>
                          </a:xfrm>
                          <a:prstGeom prst="rect">
                            <a:avLst/>
                          </a:prstGeom>
                        </p:spPr>
                      </p:pic>
                      <p:sp>
                        <p:nvSpPr>
                          <p:cNvPr id="27" name="Rectangle 26">
                            <a:extLst>
                              <a:ext uri="{FF2B5EF4-FFF2-40B4-BE49-F238E27FC236}">
                                <a16:creationId xmlns:a16="http://schemas.microsoft.com/office/drawing/2014/main" id="{B4E21732-6EF6-0B02-FE3B-AE8C96068547}"/>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Box 3">
                          <a:extLst>
                            <a:ext uri="{FF2B5EF4-FFF2-40B4-BE49-F238E27FC236}">
                              <a16:creationId xmlns:a16="http://schemas.microsoft.com/office/drawing/2014/main" id="{D2D71BAD-3920-FF00-5B92-F042FD30EC48}"/>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21" name="Picture 20">
                        <a:extLst>
                          <a:ext uri="{FF2B5EF4-FFF2-40B4-BE49-F238E27FC236}">
                            <a16:creationId xmlns:a16="http://schemas.microsoft.com/office/drawing/2014/main" id="{FC818FFA-1FB9-65AB-3D9F-1919D0192D35}"/>
                          </a:ext>
                        </a:extLst>
                      </p:cNvPr>
                      <p:cNvPicPr>
                        <a:picLocks noChangeAspect="1"/>
                      </p:cNvPicPr>
                      <p:nvPr/>
                    </p:nvPicPr>
                    <p:blipFill>
                      <a:blip r:embed="rId6"/>
                      <a:stretch>
                        <a:fillRect/>
                      </a:stretch>
                    </p:blipFill>
                    <p:spPr>
                      <a:xfrm>
                        <a:off x="9278274" y="3291793"/>
                        <a:ext cx="5479598" cy="2061870"/>
                      </a:xfrm>
                      <a:prstGeom prst="rect">
                        <a:avLst/>
                      </a:prstGeom>
                    </p:spPr>
                  </p:pic>
                </p:grpSp>
                <p:sp>
                  <p:nvSpPr>
                    <p:cNvPr id="19" name="Rectangle 18">
                      <a:extLst>
                        <a:ext uri="{FF2B5EF4-FFF2-40B4-BE49-F238E27FC236}">
                          <a16:creationId xmlns:a16="http://schemas.microsoft.com/office/drawing/2014/main" id="{13E8FA82-9FE5-375E-F2A2-7C7E01E5F10E}"/>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33F8DA05-96A3-DD4B-BF33-A536224AB8F3}"/>
                      </a:ext>
                    </a:extLst>
                  </p:cNvPr>
                  <p:cNvPicPr>
                    <a:picLocks noChangeAspect="1"/>
                  </p:cNvPicPr>
                  <p:nvPr/>
                </p:nvPicPr>
                <p:blipFill>
                  <a:blip r:embed="rId7"/>
                  <a:stretch>
                    <a:fillRect/>
                  </a:stretch>
                </p:blipFill>
                <p:spPr>
                  <a:xfrm>
                    <a:off x="6236593" y="-214471"/>
                    <a:ext cx="10381910" cy="1765812"/>
                  </a:xfrm>
                  <a:prstGeom prst="rect">
                    <a:avLst/>
                  </a:prstGeom>
                </p:spPr>
              </p:pic>
              <p:pic>
                <p:nvPicPr>
                  <p:cNvPr id="16" name="Picture 15">
                    <a:extLst>
                      <a:ext uri="{FF2B5EF4-FFF2-40B4-BE49-F238E27FC236}">
                        <a16:creationId xmlns:a16="http://schemas.microsoft.com/office/drawing/2014/main" id="{F2BA6476-6A31-C1C8-9C84-9B671DBDBAED}"/>
                      </a:ext>
                    </a:extLst>
                  </p:cNvPr>
                  <p:cNvPicPr>
                    <a:picLocks noChangeAspect="1"/>
                  </p:cNvPicPr>
                  <p:nvPr/>
                </p:nvPicPr>
                <p:blipFill>
                  <a:blip r:embed="rId8"/>
                  <a:stretch>
                    <a:fillRect/>
                  </a:stretch>
                </p:blipFill>
                <p:spPr>
                  <a:xfrm>
                    <a:off x="14049110" y="5905764"/>
                    <a:ext cx="2514600" cy="3064510"/>
                  </a:xfrm>
                  <a:prstGeom prst="rect">
                    <a:avLst/>
                  </a:prstGeom>
                </p:spPr>
              </p:pic>
              <p:pic>
                <p:nvPicPr>
                  <p:cNvPr id="17" name="Picture 16">
                    <a:extLst>
                      <a:ext uri="{FF2B5EF4-FFF2-40B4-BE49-F238E27FC236}">
                        <a16:creationId xmlns:a16="http://schemas.microsoft.com/office/drawing/2014/main" id="{CA712B6A-0001-D070-DF9B-87C6A554C932}"/>
                      </a:ext>
                    </a:extLst>
                  </p:cNvPr>
                  <p:cNvPicPr>
                    <a:picLocks noChangeAspect="1"/>
                  </p:cNvPicPr>
                  <p:nvPr/>
                </p:nvPicPr>
                <p:blipFill>
                  <a:blip r:embed="rId9"/>
                  <a:stretch>
                    <a:fillRect/>
                  </a:stretch>
                </p:blipFill>
                <p:spPr>
                  <a:xfrm>
                    <a:off x="8601563" y="3329994"/>
                    <a:ext cx="5390302" cy="1817390"/>
                  </a:xfrm>
                  <a:prstGeom prst="rect">
                    <a:avLst/>
                  </a:prstGeom>
                </p:spPr>
              </p:pic>
            </p:grpSp>
            <p:sp>
              <p:nvSpPr>
                <p:cNvPr id="13" name="Text Box 3">
                  <a:extLst>
                    <a:ext uri="{FF2B5EF4-FFF2-40B4-BE49-F238E27FC236}">
                      <a16:creationId xmlns:a16="http://schemas.microsoft.com/office/drawing/2014/main" id="{7EC190EB-2D9D-F88C-E195-4F3D7E9A0D9D}"/>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0" name="Picture 9">
                <a:extLst>
                  <a:ext uri="{FF2B5EF4-FFF2-40B4-BE49-F238E27FC236}">
                    <a16:creationId xmlns:a16="http://schemas.microsoft.com/office/drawing/2014/main" id="{D26FFFAB-F7E0-1987-1939-53D0F123CBF7}"/>
                  </a:ext>
                </a:extLst>
              </p:cNvPr>
              <p:cNvPicPr>
                <a:picLocks noChangeAspect="1"/>
              </p:cNvPicPr>
              <p:nvPr/>
            </p:nvPicPr>
            <p:blipFill>
              <a:blip r:embed="rId10"/>
              <a:stretch>
                <a:fillRect/>
              </a:stretch>
            </p:blipFill>
            <p:spPr>
              <a:xfrm>
                <a:off x="14011213" y="9153868"/>
                <a:ext cx="922100" cy="266723"/>
              </a:xfrm>
              <a:prstGeom prst="rect">
                <a:avLst/>
              </a:prstGeom>
            </p:spPr>
          </p:pic>
        </p:grpSp>
        <p:pic>
          <p:nvPicPr>
            <p:cNvPr id="7" name="Picture 6">
              <a:extLst>
                <a:ext uri="{FF2B5EF4-FFF2-40B4-BE49-F238E27FC236}">
                  <a16:creationId xmlns:a16="http://schemas.microsoft.com/office/drawing/2014/main" id="{72D646DB-E001-C421-4BA4-D7B58D408C34}"/>
                </a:ext>
              </a:extLst>
            </p:cNvPr>
            <p:cNvPicPr>
              <a:picLocks noChangeAspect="1"/>
            </p:cNvPicPr>
            <p:nvPr/>
          </p:nvPicPr>
          <p:blipFill>
            <a:blip r:embed="rId11"/>
            <a:stretch>
              <a:fillRect/>
            </a:stretch>
          </p:blipFill>
          <p:spPr>
            <a:xfrm>
              <a:off x="8501171" y="2031594"/>
              <a:ext cx="5242839" cy="762866"/>
            </a:xfrm>
            <a:prstGeom prst="rect">
              <a:avLst/>
            </a:prstGeom>
          </p:spPr>
        </p:pic>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222341" y="1572421"/>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Adjutants and Commanders</a:t>
            </a:r>
          </a:p>
          <a:p>
            <a:pPr marL="457200" indent="-457200">
              <a:buFont typeface="Wingdings" panose="05000000000000000000" pitchFamily="2" charset="2"/>
              <a:buChar char="Ø"/>
            </a:pPr>
            <a:r>
              <a:rPr lang="en-US" dirty="0"/>
              <a:t>Post, Squadron, District, County, Dept, Detach</a:t>
            </a:r>
          </a:p>
          <a:p>
            <a:pPr marL="457200" indent="-457200">
              <a:buFont typeface="Wingdings" panose="05000000000000000000" pitchFamily="2" charset="2"/>
              <a:buChar char="Ø"/>
            </a:pPr>
            <a:r>
              <a:rPr lang="en-US" dirty="0"/>
              <a:t>Legion has LGN and SAL</a:t>
            </a:r>
          </a:p>
          <a:p>
            <a:pPr marL="457200" indent="-457200">
              <a:buFont typeface="Wingdings" panose="05000000000000000000" pitchFamily="2" charset="2"/>
              <a:buChar char="Ø"/>
            </a:pPr>
            <a:r>
              <a:rPr lang="en-US" dirty="0"/>
              <a:t>Officer Groups: view only</a:t>
            </a:r>
          </a:p>
        </p:txBody>
      </p:sp>
      <p:pic>
        <p:nvPicPr>
          <p:cNvPr id="12" name="Picture 11">
            <a:extLst>
              <a:ext uri="{FF2B5EF4-FFF2-40B4-BE49-F238E27FC236}">
                <a16:creationId xmlns:a16="http://schemas.microsoft.com/office/drawing/2014/main" id="{AF7FC1C6-CCBD-4D88-D0CF-30C289EA1C57}"/>
              </a:ext>
            </a:extLst>
          </p:cNvPr>
          <p:cNvPicPr>
            <a:picLocks noChangeAspect="1"/>
          </p:cNvPicPr>
          <p:nvPr/>
        </p:nvPicPr>
        <p:blipFill>
          <a:blip r:embed="rId12"/>
          <a:stretch>
            <a:fillRect/>
          </a:stretch>
        </p:blipFill>
        <p:spPr>
          <a:xfrm>
            <a:off x="8542991" y="1144795"/>
            <a:ext cx="5550211" cy="3304379"/>
          </a:xfrm>
          <a:prstGeom prst="roundRect">
            <a:avLst>
              <a:gd name="adj" fmla="val 11111"/>
            </a:avLst>
          </a:prstGeom>
          <a:ln w="190500" cap="rnd">
            <a:solidFill>
              <a:schemeClr val="tx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TextBox 5">
            <a:extLst>
              <a:ext uri="{FF2B5EF4-FFF2-40B4-BE49-F238E27FC236}">
                <a16:creationId xmlns:a16="http://schemas.microsoft.com/office/drawing/2014/main" id="{2F5A18A0-260C-A103-79C4-C6C8FDC5C0CA}"/>
              </a:ext>
            </a:extLst>
          </p:cNvPr>
          <p:cNvSpPr txBox="1"/>
          <p:nvPr/>
        </p:nvSpPr>
        <p:spPr>
          <a:xfrm>
            <a:off x="481013" y="4991171"/>
            <a:ext cx="5574919" cy="2062103"/>
          </a:xfrm>
          <a:prstGeom prst="rect">
            <a:avLst/>
          </a:prstGeom>
          <a:solidFill>
            <a:schemeClr val="tx2">
              <a:lumMod val="60000"/>
              <a:lumOff val="40000"/>
            </a:schemeClr>
          </a:solidFill>
          <a:ln w="38100">
            <a:solidFill>
              <a:schemeClr val="tx1"/>
            </a:solidFill>
          </a:ln>
          <a:effectLst/>
          <a:scene3d>
            <a:camera prst="perspectiveRight"/>
            <a:lightRig rig="threePt" dir="t"/>
          </a:scene3d>
          <a:sp3d>
            <a:bevelT prst="relaxedInset"/>
          </a:sp3d>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3200" b="1">
                <a:solidFill>
                  <a:schemeClr val="bg1"/>
                </a:solidFill>
              </a:defRPr>
            </a:lvl1pPr>
          </a:lstStyle>
          <a:p>
            <a:r>
              <a:rPr lang="en-US" dirty="0"/>
              <a:t>Select group to transition to the admin side of myLegion.</a:t>
            </a:r>
          </a:p>
          <a:p>
            <a:endParaRPr lang="en-US" dirty="0"/>
          </a:p>
        </p:txBody>
      </p:sp>
    </p:spTree>
    <p:extLst>
      <p:ext uri="{BB962C8B-B14F-4D97-AF65-F5344CB8AC3E}">
        <p14:creationId xmlns:p14="http://schemas.microsoft.com/office/powerpoint/2010/main" val="32274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up)">
                                      <p:cBhvr>
                                        <p:cTn id="13" dur="1000"/>
                                        <p:tgtEl>
                                          <p:spTgt spid="4">
                                            <p:txEl>
                                              <p:pRg st="2" end="2"/>
                                            </p:txEl>
                                          </p:spTgt>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up)">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ags/tag10.xml><?xml version="1.0" encoding="utf-8"?>
<p:tagLst xmlns:a="http://schemas.openxmlformats.org/drawingml/2006/main" xmlns:r="http://schemas.openxmlformats.org/officeDocument/2006/relationships" xmlns:p="http://schemas.openxmlformats.org/presentationml/2006/main">
  <p:tag name="TIMING" val="|4.5|19.2|10.7|2.4|2.9"/>
</p:tagLst>
</file>

<file path=ppt/tags/tag11.xml><?xml version="1.0" encoding="utf-8"?>
<p:tagLst xmlns:a="http://schemas.openxmlformats.org/drawingml/2006/main" xmlns:r="http://schemas.openxmlformats.org/officeDocument/2006/relationships" xmlns:p="http://schemas.openxmlformats.org/presentationml/2006/main">
  <p:tag name="TIMING" val="|4.5|19.2|10.7|2.4|2.9"/>
</p:tagLst>
</file>

<file path=ppt/tags/tag12.xml><?xml version="1.0" encoding="utf-8"?>
<p:tagLst xmlns:a="http://schemas.openxmlformats.org/drawingml/2006/main" xmlns:r="http://schemas.openxmlformats.org/officeDocument/2006/relationships" xmlns:p="http://schemas.openxmlformats.org/presentationml/2006/main">
  <p:tag name="TIMING" val="|4.5|19.2|10.7|2.4|2.9"/>
</p:tagLst>
</file>

<file path=ppt/tags/tag13.xml><?xml version="1.0" encoding="utf-8"?>
<p:tagLst xmlns:a="http://schemas.openxmlformats.org/drawingml/2006/main" xmlns:r="http://schemas.openxmlformats.org/officeDocument/2006/relationships" xmlns:p="http://schemas.openxmlformats.org/presentationml/2006/main">
  <p:tag name="TIMING" val="|4.5|19.2|10.7|2.4|2.9"/>
</p:tagLst>
</file>

<file path=ppt/tags/tag14.xml><?xml version="1.0" encoding="utf-8"?>
<p:tagLst xmlns:a="http://schemas.openxmlformats.org/drawingml/2006/main" xmlns:r="http://schemas.openxmlformats.org/officeDocument/2006/relationships" xmlns:p="http://schemas.openxmlformats.org/presentationml/2006/main">
  <p:tag name="TIMING" val="|4.5|19.2|10.7|2.4|2.9"/>
</p:tagLst>
</file>

<file path=ppt/tags/tag15.xml><?xml version="1.0" encoding="utf-8"?>
<p:tagLst xmlns:a="http://schemas.openxmlformats.org/drawingml/2006/main" xmlns:r="http://schemas.openxmlformats.org/officeDocument/2006/relationships" xmlns:p="http://schemas.openxmlformats.org/presentationml/2006/main">
  <p:tag name="TIMING" val="|4.5|19.2|10.7|2.4|2.9"/>
</p:tagLst>
</file>

<file path=ppt/tags/tag16.xml><?xml version="1.0" encoding="utf-8"?>
<p:tagLst xmlns:a="http://schemas.openxmlformats.org/drawingml/2006/main" xmlns:r="http://schemas.openxmlformats.org/officeDocument/2006/relationships" xmlns:p="http://schemas.openxmlformats.org/presentationml/2006/main">
  <p:tag name="TIMING" val="|4.5|19.2|10.7|2.4|2.9"/>
</p:tagLst>
</file>

<file path=ppt/tags/tag17.xml><?xml version="1.0" encoding="utf-8"?>
<p:tagLst xmlns:a="http://schemas.openxmlformats.org/drawingml/2006/main" xmlns:r="http://schemas.openxmlformats.org/officeDocument/2006/relationships" xmlns:p="http://schemas.openxmlformats.org/presentationml/2006/main">
  <p:tag name="TIMING" val="|4.5|19.2|10.7|2.4|2.9"/>
</p:tagLst>
</file>

<file path=ppt/tags/tag18.xml><?xml version="1.0" encoding="utf-8"?>
<p:tagLst xmlns:a="http://schemas.openxmlformats.org/drawingml/2006/main" xmlns:r="http://schemas.openxmlformats.org/officeDocument/2006/relationships" xmlns:p="http://schemas.openxmlformats.org/presentationml/2006/main">
  <p:tag name="TIMING" val="|4.5|19.2|10.7|2.4|2.9"/>
</p:tagLst>
</file>

<file path=ppt/tags/tag19.xml><?xml version="1.0" encoding="utf-8"?>
<p:tagLst xmlns:a="http://schemas.openxmlformats.org/drawingml/2006/main" xmlns:r="http://schemas.openxmlformats.org/officeDocument/2006/relationships" xmlns:p="http://schemas.openxmlformats.org/presentationml/2006/main">
  <p:tag name="TIMING" val="|4.5|19.2|10.7|2.4|2.9"/>
</p:tagLst>
</file>

<file path=ppt/tags/tag2.xml><?xml version="1.0" encoding="utf-8"?>
<p:tagLst xmlns:a="http://schemas.openxmlformats.org/drawingml/2006/main" xmlns:r="http://schemas.openxmlformats.org/officeDocument/2006/relationships" xmlns:p="http://schemas.openxmlformats.org/presentationml/2006/main">
  <p:tag name="TIMING" val="|4.5|19.2|10.7|2.4|2.9"/>
</p:tagLst>
</file>

<file path=ppt/tags/tag20.xml><?xml version="1.0" encoding="utf-8"?>
<p:tagLst xmlns:a="http://schemas.openxmlformats.org/drawingml/2006/main" xmlns:r="http://schemas.openxmlformats.org/officeDocument/2006/relationships" xmlns:p="http://schemas.openxmlformats.org/presentationml/2006/main">
  <p:tag name="TIMING" val="|4.5|19.2|10.7|2.4|2.9"/>
</p:tagLst>
</file>

<file path=ppt/tags/tag21.xml><?xml version="1.0" encoding="utf-8"?>
<p:tagLst xmlns:a="http://schemas.openxmlformats.org/drawingml/2006/main" xmlns:r="http://schemas.openxmlformats.org/officeDocument/2006/relationships" xmlns:p="http://schemas.openxmlformats.org/presentationml/2006/main">
  <p:tag name="TIMING" val="|4.5|19.2|10.7|2.4|2.9"/>
</p:tagLst>
</file>

<file path=ppt/tags/tag22.xml><?xml version="1.0" encoding="utf-8"?>
<p:tagLst xmlns:a="http://schemas.openxmlformats.org/drawingml/2006/main" xmlns:r="http://schemas.openxmlformats.org/officeDocument/2006/relationships" xmlns:p="http://schemas.openxmlformats.org/presentationml/2006/main">
  <p:tag name="TIMING" val="|4.5|19.2|10.7|2.4|2.9"/>
</p:tagLst>
</file>

<file path=ppt/tags/tag23.xml><?xml version="1.0" encoding="utf-8"?>
<p:tagLst xmlns:a="http://schemas.openxmlformats.org/drawingml/2006/main" xmlns:r="http://schemas.openxmlformats.org/officeDocument/2006/relationships" xmlns:p="http://schemas.openxmlformats.org/presentationml/2006/main">
  <p:tag name="TIMING" val="|4.5|19.2|10.7|2.4|2.9"/>
</p:tagLst>
</file>

<file path=ppt/tags/tag24.xml><?xml version="1.0" encoding="utf-8"?>
<p:tagLst xmlns:a="http://schemas.openxmlformats.org/drawingml/2006/main" xmlns:r="http://schemas.openxmlformats.org/officeDocument/2006/relationships" xmlns:p="http://schemas.openxmlformats.org/presentationml/2006/main">
  <p:tag name="TIMING" val="|4.5|19.2|10.7|2.4|2.9"/>
</p:tagLst>
</file>

<file path=ppt/tags/tag25.xml><?xml version="1.0" encoding="utf-8"?>
<p:tagLst xmlns:a="http://schemas.openxmlformats.org/drawingml/2006/main" xmlns:r="http://schemas.openxmlformats.org/officeDocument/2006/relationships" xmlns:p="http://schemas.openxmlformats.org/presentationml/2006/main">
  <p:tag name="TIMING" val="|4.5|19.2|10.7|2.4|2.9"/>
</p:tagLst>
</file>

<file path=ppt/tags/tag3.xml><?xml version="1.0" encoding="utf-8"?>
<p:tagLst xmlns:a="http://schemas.openxmlformats.org/drawingml/2006/main" xmlns:r="http://schemas.openxmlformats.org/officeDocument/2006/relationships" xmlns:p="http://schemas.openxmlformats.org/presentationml/2006/main">
  <p:tag name="TIMING" val="|4.5|19.2|10.7|2.4|2.9"/>
</p:tagLst>
</file>

<file path=ppt/tags/tag4.xml><?xml version="1.0" encoding="utf-8"?>
<p:tagLst xmlns:a="http://schemas.openxmlformats.org/drawingml/2006/main" xmlns:r="http://schemas.openxmlformats.org/officeDocument/2006/relationships" xmlns:p="http://schemas.openxmlformats.org/presentationml/2006/main">
  <p:tag name="TIMING" val="|4.5|19.2|10.7|2.4|2.9"/>
</p:tagLst>
</file>

<file path=ppt/tags/tag5.xml><?xml version="1.0" encoding="utf-8"?>
<p:tagLst xmlns:a="http://schemas.openxmlformats.org/drawingml/2006/main" xmlns:r="http://schemas.openxmlformats.org/officeDocument/2006/relationships" xmlns:p="http://schemas.openxmlformats.org/presentationml/2006/main">
  <p:tag name="TIMING" val="|4.5|19.2|10.7|2.4|2.9"/>
</p:tagLst>
</file>

<file path=ppt/tags/tag6.xml><?xml version="1.0" encoding="utf-8"?>
<p:tagLst xmlns:a="http://schemas.openxmlformats.org/drawingml/2006/main" xmlns:r="http://schemas.openxmlformats.org/officeDocument/2006/relationships" xmlns:p="http://schemas.openxmlformats.org/presentationml/2006/main">
  <p:tag name="TIMING" val="|4.5|19.2|10.7|2.4|2.9"/>
</p:tagLst>
</file>

<file path=ppt/tags/tag7.xml><?xml version="1.0" encoding="utf-8"?>
<p:tagLst xmlns:a="http://schemas.openxmlformats.org/drawingml/2006/main" xmlns:r="http://schemas.openxmlformats.org/officeDocument/2006/relationships" xmlns:p="http://schemas.openxmlformats.org/presentationml/2006/main">
  <p:tag name="TIMING" val="|4.5|19.2|10.7|2.4|2.9"/>
</p:tagLst>
</file>

<file path=ppt/tags/tag8.xml><?xml version="1.0" encoding="utf-8"?>
<p:tagLst xmlns:a="http://schemas.openxmlformats.org/drawingml/2006/main" xmlns:r="http://schemas.openxmlformats.org/officeDocument/2006/relationships" xmlns:p="http://schemas.openxmlformats.org/presentationml/2006/main">
  <p:tag name="TIMING" val="|4.5|19.2|10.7|2.4|2.9"/>
</p:tagLst>
</file>

<file path=ppt/tags/tag9.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9" ma:contentTypeDescription="Create a new document." ma:contentTypeScope="" ma:versionID="922f444168be34ef7a006eca550dae31">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dfb3574d0743da416242e39a53db2277"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Rutledge, Claire A.</DisplayName>
        <AccountId>84</AccountId>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2.xml><?xml version="1.0" encoding="utf-8"?>
<ds:datastoreItem xmlns:ds="http://schemas.openxmlformats.org/officeDocument/2006/customXml" ds:itemID="{C25C4297-E98E-433C-9D64-DE790AC92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CFC471-5ACB-4C5D-8C08-A06F19649396}">
  <ds:schemaRefs>
    <ds:schemaRef ds:uri="678c04f6-f183-44c2-9cd0-bee70d2694e8"/>
    <ds:schemaRef ds:uri="f2996780-8ee3-477e-ac96-c28f58c3e6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1736</TotalTime>
  <Words>3992</Words>
  <Application>Microsoft Office PowerPoint</Application>
  <PresentationFormat>Custom</PresentationFormat>
  <Paragraphs>1057</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Aptos</vt:lpstr>
      <vt:lpstr>Arial</vt:lpstr>
      <vt:lpstr>Avenir Next</vt:lpstr>
      <vt:lpstr>Avenir Next Demi Bold</vt:lpstr>
      <vt:lpstr>Calibri</vt:lpstr>
      <vt:lpstr>Times New Roman</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lpstr>PowerPoint Presentation</vt:lpstr>
      <vt:lpstr>PowerPoint Presentation</vt:lpstr>
      <vt:lpstr>Online Help</vt:lpstr>
      <vt:lpstr>Online Help</vt:lpstr>
      <vt:lpstr>Online Help</vt:lpstr>
      <vt:lpstr>Online Help</vt:lpstr>
      <vt:lpstr>Online Help</vt:lpstr>
      <vt:lpstr>Online Help</vt:lpstr>
      <vt:lpstr>Online Help</vt:lpstr>
      <vt:lpstr>Online Help</vt:lpstr>
      <vt:lpstr>Online Help</vt:lpstr>
      <vt:lpstr>Online Help</vt:lpstr>
      <vt:lpstr>Online Help</vt:lpstr>
      <vt:lpstr>Online Help</vt:lpstr>
      <vt:lpstr>Online Help</vt:lpstr>
      <vt:lpstr>Online Help</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3</cp:revision>
  <cp:lastPrinted>2021-10-04T12:15:22Z</cp:lastPrinted>
  <dcterms:created xsi:type="dcterms:W3CDTF">2024-02-15T16:33:50Z</dcterms:created>
  <dcterms:modified xsi:type="dcterms:W3CDTF">2026-03-16T20:14:23Z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MediaServiceImageTags">
    <vt:lpwstr/>
  </property>
  <property fmtid="{D5CDD505-2E9C-101B-9397-08002B2CF9AE}" pid="10" name="Order">
    <vt:lpwstr>200100.000000000</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lpwstr/>
  </property>
  <property fmtid="{D5CDD505-2E9C-101B-9397-08002B2CF9AE}" pid="17" name="ContentTypeId">
    <vt:lpwstr>0x01010085F633947B556F48813B56F8D9C17A6C</vt:lpwstr>
  </property>
</Properties>
</file>